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713" r:id="rId2"/>
    <p:sldMasterId id="2147483710" r:id="rId3"/>
  </p:sldMasterIdLst>
  <p:notesMasterIdLst>
    <p:notesMasterId r:id="rId36"/>
  </p:notesMasterIdLst>
  <p:handoutMasterIdLst>
    <p:handoutMasterId r:id="rId37"/>
  </p:handoutMasterIdLst>
  <p:sldIdLst>
    <p:sldId id="1641" r:id="rId4"/>
    <p:sldId id="1642" r:id="rId5"/>
    <p:sldId id="1643" r:id="rId6"/>
    <p:sldId id="1644" r:id="rId7"/>
    <p:sldId id="1543" r:id="rId8"/>
    <p:sldId id="1544" r:id="rId9"/>
    <p:sldId id="1637" r:id="rId10"/>
    <p:sldId id="1616" r:id="rId11"/>
    <p:sldId id="1619" r:id="rId12"/>
    <p:sldId id="1636" r:id="rId13"/>
    <p:sldId id="1620" r:id="rId14"/>
    <p:sldId id="1617" r:id="rId15"/>
    <p:sldId id="1621" r:id="rId16"/>
    <p:sldId id="1622" r:id="rId17"/>
    <p:sldId id="1623" r:id="rId18"/>
    <p:sldId id="1624" r:id="rId19"/>
    <p:sldId id="1625" r:id="rId20"/>
    <p:sldId id="1626" r:id="rId21"/>
    <p:sldId id="1639" r:id="rId22"/>
    <p:sldId id="1629" r:id="rId23"/>
    <p:sldId id="1628" r:id="rId24"/>
    <p:sldId id="1630" r:id="rId25"/>
    <p:sldId id="1631" r:id="rId26"/>
    <p:sldId id="1632" r:id="rId27"/>
    <p:sldId id="1640" r:id="rId28"/>
    <p:sldId id="1634" r:id="rId29"/>
    <p:sldId id="1635" r:id="rId30"/>
    <p:sldId id="1615" r:id="rId31"/>
    <p:sldId id="1645" r:id="rId32"/>
    <p:sldId id="1648" r:id="rId33"/>
    <p:sldId id="1646" r:id="rId34"/>
    <p:sldId id="1647" r:id="rId35"/>
  </p:sldIdLst>
  <p:sldSz cx="18288000" cy="10287000"/>
  <p:notesSz cx="9236075" cy="7010400"/>
  <p:defaultTextStyle>
    <a:defPPr>
      <a:defRPr lang="ja-JP"/>
    </a:defPPr>
    <a:lvl1pPr marL="0" algn="l" defTabSz="1632680" rtl="0" eaLnBrk="1" latinLnBrk="0" hangingPunct="1">
      <a:defRPr kumimoji="1" sz="3100" kern="1200">
        <a:solidFill>
          <a:schemeClr val="tx1"/>
        </a:solidFill>
        <a:latin typeface="+mn-lt"/>
        <a:ea typeface="+mn-ea"/>
        <a:cs typeface="+mn-cs"/>
      </a:defRPr>
    </a:lvl1pPr>
    <a:lvl2pPr marL="816339" algn="l" defTabSz="1632680" rtl="0" eaLnBrk="1" latinLnBrk="0" hangingPunct="1">
      <a:defRPr kumimoji="1" sz="3100" kern="1200">
        <a:solidFill>
          <a:schemeClr val="tx1"/>
        </a:solidFill>
        <a:latin typeface="+mn-lt"/>
        <a:ea typeface="+mn-ea"/>
        <a:cs typeface="+mn-cs"/>
      </a:defRPr>
    </a:lvl2pPr>
    <a:lvl3pPr marL="1632680" algn="l" defTabSz="1632680" rtl="0" eaLnBrk="1" latinLnBrk="0" hangingPunct="1">
      <a:defRPr kumimoji="1" sz="3100" kern="1200">
        <a:solidFill>
          <a:schemeClr val="tx1"/>
        </a:solidFill>
        <a:latin typeface="+mn-lt"/>
        <a:ea typeface="+mn-ea"/>
        <a:cs typeface="+mn-cs"/>
      </a:defRPr>
    </a:lvl3pPr>
    <a:lvl4pPr marL="2449020" algn="l" defTabSz="1632680" rtl="0" eaLnBrk="1" latinLnBrk="0" hangingPunct="1">
      <a:defRPr kumimoji="1" sz="3100" kern="1200">
        <a:solidFill>
          <a:schemeClr val="tx1"/>
        </a:solidFill>
        <a:latin typeface="+mn-lt"/>
        <a:ea typeface="+mn-ea"/>
        <a:cs typeface="+mn-cs"/>
      </a:defRPr>
    </a:lvl4pPr>
    <a:lvl5pPr marL="3265359" algn="l" defTabSz="1632680" rtl="0" eaLnBrk="1" latinLnBrk="0" hangingPunct="1">
      <a:defRPr kumimoji="1" sz="3100" kern="1200">
        <a:solidFill>
          <a:schemeClr val="tx1"/>
        </a:solidFill>
        <a:latin typeface="+mn-lt"/>
        <a:ea typeface="+mn-ea"/>
        <a:cs typeface="+mn-cs"/>
      </a:defRPr>
    </a:lvl5pPr>
    <a:lvl6pPr marL="4081700" algn="l" defTabSz="1632680" rtl="0" eaLnBrk="1" latinLnBrk="0" hangingPunct="1">
      <a:defRPr kumimoji="1" sz="3100" kern="1200">
        <a:solidFill>
          <a:schemeClr val="tx1"/>
        </a:solidFill>
        <a:latin typeface="+mn-lt"/>
        <a:ea typeface="+mn-ea"/>
        <a:cs typeface="+mn-cs"/>
      </a:defRPr>
    </a:lvl6pPr>
    <a:lvl7pPr marL="4898039" algn="l" defTabSz="1632680" rtl="0" eaLnBrk="1" latinLnBrk="0" hangingPunct="1">
      <a:defRPr kumimoji="1" sz="3100" kern="1200">
        <a:solidFill>
          <a:schemeClr val="tx1"/>
        </a:solidFill>
        <a:latin typeface="+mn-lt"/>
        <a:ea typeface="+mn-ea"/>
        <a:cs typeface="+mn-cs"/>
      </a:defRPr>
    </a:lvl7pPr>
    <a:lvl8pPr marL="5714380" algn="l" defTabSz="1632680" rtl="0" eaLnBrk="1" latinLnBrk="0" hangingPunct="1">
      <a:defRPr kumimoji="1" sz="3100" kern="1200">
        <a:solidFill>
          <a:schemeClr val="tx1"/>
        </a:solidFill>
        <a:latin typeface="+mn-lt"/>
        <a:ea typeface="+mn-ea"/>
        <a:cs typeface="+mn-cs"/>
      </a:defRPr>
    </a:lvl8pPr>
    <a:lvl9pPr marL="6530720" algn="l" defTabSz="1632680" rtl="0" eaLnBrk="1" latinLnBrk="0" hangingPunct="1">
      <a:defRPr kumimoji="1" sz="3100" kern="1200">
        <a:solidFill>
          <a:schemeClr val="tx1"/>
        </a:solidFill>
        <a:latin typeface="+mn-lt"/>
        <a:ea typeface="+mn-ea"/>
        <a:cs typeface="+mn-cs"/>
      </a:defRPr>
    </a:lvl9pPr>
  </p:defaultTextStyle>
  <p:extLst>
    <p:ext uri="{521415D9-36F7-43E2-AB2F-B90AF26B5E84}">
      <p14:sectionLst xmlns:p14="http://schemas.microsoft.com/office/powerpoint/2010/main">
        <p14:section name="UIDP RAP Webinar" id="{543D75F1-3C24-4EFA-B257-4A341982A379}">
          <p14:sldIdLst>
            <p14:sldId id="1641"/>
            <p14:sldId id="1642"/>
            <p14:sldId id="1643"/>
            <p14:sldId id="1644"/>
            <p14:sldId id="1543"/>
            <p14:sldId id="1544"/>
            <p14:sldId id="1637"/>
            <p14:sldId id="1616"/>
            <p14:sldId id="1619"/>
            <p14:sldId id="1636"/>
            <p14:sldId id="1620"/>
            <p14:sldId id="1617"/>
            <p14:sldId id="1621"/>
            <p14:sldId id="1622"/>
            <p14:sldId id="1623"/>
            <p14:sldId id="1624"/>
            <p14:sldId id="1625"/>
            <p14:sldId id="1626"/>
            <p14:sldId id="1639"/>
            <p14:sldId id="1629"/>
            <p14:sldId id="1628"/>
            <p14:sldId id="1630"/>
            <p14:sldId id="1631"/>
            <p14:sldId id="1632"/>
            <p14:sldId id="1640"/>
            <p14:sldId id="1634"/>
            <p14:sldId id="1635"/>
            <p14:sldId id="1615"/>
            <p14:sldId id="1645"/>
            <p14:sldId id="1648"/>
            <p14:sldId id="1646"/>
            <p14:sldId id="1647"/>
          </p14:sldIdLst>
        </p14:section>
      </p14:sectionLst>
    </p:ext>
    <p:ext uri="{EFAFB233-063F-42B5-8137-9DF3F51BA10A}">
      <p15:sldGuideLst xmlns:p15="http://schemas.microsoft.com/office/powerpoint/2012/main">
        <p15:guide id="1" orient="horz" pos="6071">
          <p15:clr>
            <a:srgbClr val="A4A3A4"/>
          </p15:clr>
        </p15:guide>
        <p15:guide id="2" orient="horz" pos="337">
          <p15:clr>
            <a:srgbClr val="A4A3A4"/>
          </p15:clr>
        </p15:guide>
        <p15:guide id="3" orient="horz" pos="881">
          <p15:clr>
            <a:srgbClr val="A4A3A4"/>
          </p15:clr>
        </p15:guide>
        <p15:guide id="4" orient="horz" pos="5892">
          <p15:clr>
            <a:srgbClr val="A4A3A4"/>
          </p15:clr>
        </p15:guide>
        <p15:guide id="5" orient="horz" pos="1023">
          <p15:clr>
            <a:srgbClr val="A4A3A4"/>
          </p15:clr>
        </p15:guide>
        <p15:guide id="6" orient="horz" pos="3239">
          <p15:clr>
            <a:srgbClr val="A4A3A4"/>
          </p15:clr>
        </p15:guide>
        <p15:guide id="7" pos="5760">
          <p15:clr>
            <a:srgbClr val="A4A3A4"/>
          </p15:clr>
        </p15:guide>
        <p15:guide id="8" pos="408">
          <p15:clr>
            <a:srgbClr val="A4A3A4"/>
          </p15:clr>
        </p15:guide>
        <p15:guide id="9" pos="680">
          <p15:clr>
            <a:srgbClr val="A4A3A4"/>
          </p15:clr>
        </p15:guide>
        <p15:guide id="10" pos="10840">
          <p15:clr>
            <a:srgbClr val="A4A3A4"/>
          </p15:clr>
        </p15:guide>
        <p15:guide id="11" pos="11112">
          <p15:clr>
            <a:srgbClr val="A4A3A4"/>
          </p15:clr>
        </p15:guide>
        <p15:guide id="12">
          <p15:clr>
            <a:srgbClr val="A4A3A4"/>
          </p15:clr>
        </p15:guide>
        <p15:guide id="13" pos="566">
          <p15:clr>
            <a:srgbClr val="A4A3A4"/>
          </p15:clr>
        </p15:guide>
        <p15:guide id="14" pos="5880">
          <p15:clr>
            <a:srgbClr val="A4A3A4"/>
          </p15:clr>
        </p15:guide>
        <p15:guide id="15" pos="5640">
          <p15:clr>
            <a:srgbClr val="A4A3A4"/>
          </p15:clr>
        </p15:guide>
      </p15:sldGuideLst>
    </p:ext>
    <p:ext uri="{2D200454-40CA-4A62-9FC3-DE9A4176ACB9}">
      <p15:notesGuideLst xmlns:p15="http://schemas.microsoft.com/office/powerpoint/2012/main">
        <p15:guide id="1" orient="horz" pos="2209" userDrawn="1">
          <p15:clr>
            <a:srgbClr val="A4A3A4"/>
          </p15:clr>
        </p15:guide>
        <p15:guide id="2" pos="29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iri Kato" initials="D.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E1"/>
    <a:srgbClr val="00FFFF"/>
    <a:srgbClr val="66FF33"/>
    <a:srgbClr val="FF0000"/>
    <a:srgbClr val="FF99FF"/>
    <a:srgbClr val="0066FF"/>
    <a:srgbClr val="663300"/>
    <a:srgbClr val="003300"/>
    <a:srgbClr val="A50021"/>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0" autoAdjust="0"/>
    <p:restoredTop sz="95285" autoAdjust="0"/>
  </p:normalViewPr>
  <p:slideViewPr>
    <p:cSldViewPr>
      <p:cViewPr varScale="1">
        <p:scale>
          <a:sx n="48" d="100"/>
          <a:sy n="48" d="100"/>
        </p:scale>
        <p:origin x="582" y="66"/>
      </p:cViewPr>
      <p:guideLst>
        <p:guide orient="horz" pos="6071"/>
        <p:guide orient="horz" pos="337"/>
        <p:guide orient="horz" pos="881"/>
        <p:guide orient="horz" pos="5892"/>
        <p:guide orient="horz" pos="1023"/>
        <p:guide orient="horz" pos="3239"/>
        <p:guide pos="5760"/>
        <p:guide pos="408"/>
        <p:guide pos="680"/>
        <p:guide pos="10840"/>
        <p:guide pos="11112"/>
        <p:guide/>
        <p:guide pos="566"/>
        <p:guide pos="5880"/>
        <p:guide pos="5640"/>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0"/>
    </p:cViewPr>
  </p:sorterViewPr>
  <p:notesViewPr>
    <p:cSldViewPr showGuides="1">
      <p:cViewPr varScale="1">
        <p:scale>
          <a:sx n="72" d="100"/>
          <a:sy n="72" d="100"/>
        </p:scale>
        <p:origin x="3408" y="84"/>
      </p:cViewPr>
      <p:guideLst>
        <p:guide orient="horz" pos="2209"/>
        <p:guide pos="290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4002299" cy="35052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5231643" y="0"/>
            <a:ext cx="4002299" cy="350520"/>
          </a:xfrm>
          <a:prstGeom prst="rect">
            <a:avLst/>
          </a:prstGeom>
        </p:spPr>
        <p:txBody>
          <a:bodyPr vert="horz" lIns="91440" tIns="45720" rIns="91440" bIns="45720" rtlCol="0"/>
          <a:lstStyle>
            <a:lvl1pPr algn="r">
              <a:defRPr sz="1200"/>
            </a:lvl1pPr>
          </a:lstStyle>
          <a:p>
            <a:fld id="{15664389-FDA7-DD41-A374-B1DA747FDC5A}" type="datetimeFigureOut">
              <a:rPr kumimoji="1" lang="ja-JP" altLang="en-US" smtClean="0"/>
              <a:pPr/>
              <a:t>2020/7/13</a:t>
            </a:fld>
            <a:endParaRPr kumimoji="1" lang="ja-JP" altLang="en-US" dirty="0"/>
          </a:p>
        </p:txBody>
      </p:sp>
      <p:sp>
        <p:nvSpPr>
          <p:cNvPr id="4" name="フッター プレースホルダー 3"/>
          <p:cNvSpPr>
            <a:spLocks noGrp="1"/>
          </p:cNvSpPr>
          <p:nvPr>
            <p:ph type="ftr" sz="quarter" idx="2"/>
          </p:nvPr>
        </p:nvSpPr>
        <p:spPr>
          <a:xfrm>
            <a:off x="3" y="6658663"/>
            <a:ext cx="4002299" cy="350520"/>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5231643" y="6658663"/>
            <a:ext cx="4002299" cy="350520"/>
          </a:xfrm>
          <a:prstGeom prst="rect">
            <a:avLst/>
          </a:prstGeom>
        </p:spPr>
        <p:txBody>
          <a:bodyPr vert="horz" lIns="91440" tIns="45720" rIns="91440" bIns="45720" rtlCol="0" anchor="b"/>
          <a:lstStyle>
            <a:lvl1pPr algn="r">
              <a:defRPr sz="1200"/>
            </a:lvl1pPr>
          </a:lstStyle>
          <a:p>
            <a:fld id="{F703614E-5182-F847-8C8B-1C22E58109F6}" type="slidenum">
              <a:rPr kumimoji="1" lang="ja-JP" altLang="en-US" smtClean="0"/>
              <a:pPr/>
              <a:t>‹#›</a:t>
            </a:fld>
            <a:endParaRPr kumimoji="1" lang="ja-JP" altLang="en-US" dirty="0"/>
          </a:p>
        </p:txBody>
      </p:sp>
    </p:spTree>
    <p:extLst>
      <p:ext uri="{BB962C8B-B14F-4D97-AF65-F5344CB8AC3E}">
        <p14:creationId xmlns:p14="http://schemas.microsoft.com/office/powerpoint/2010/main" val="15340437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4002299" cy="35052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5231643" y="0"/>
            <a:ext cx="4002299" cy="350520"/>
          </a:xfrm>
          <a:prstGeom prst="rect">
            <a:avLst/>
          </a:prstGeom>
        </p:spPr>
        <p:txBody>
          <a:bodyPr vert="horz" lIns="91440" tIns="45720" rIns="91440" bIns="45720" rtlCol="0"/>
          <a:lstStyle>
            <a:lvl1pPr algn="r">
              <a:defRPr sz="1200"/>
            </a:lvl1pPr>
          </a:lstStyle>
          <a:p>
            <a:fld id="{742ED1A7-AB37-4B52-BC42-F90D4DEB2F36}" type="datetimeFigureOut">
              <a:rPr kumimoji="1" lang="ja-JP" altLang="en-US" smtClean="0"/>
              <a:pPr/>
              <a:t>2020/7/13</a:t>
            </a:fld>
            <a:endParaRPr kumimoji="1" lang="ja-JP" altLang="en-US" dirty="0"/>
          </a:p>
        </p:txBody>
      </p:sp>
      <p:sp>
        <p:nvSpPr>
          <p:cNvPr id="4" name="スライド イメージ プレースホルダー 3"/>
          <p:cNvSpPr>
            <a:spLocks noGrp="1" noRot="1" noChangeAspect="1"/>
          </p:cNvSpPr>
          <p:nvPr>
            <p:ph type="sldImg" idx="2"/>
          </p:nvPr>
        </p:nvSpPr>
        <p:spPr>
          <a:xfrm>
            <a:off x="2281238" y="525463"/>
            <a:ext cx="4673600" cy="26289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923608" y="3329941"/>
            <a:ext cx="7388860" cy="315468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6658663"/>
            <a:ext cx="4002299" cy="35052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5231643" y="6658663"/>
            <a:ext cx="4002299" cy="350520"/>
          </a:xfrm>
          <a:prstGeom prst="rect">
            <a:avLst/>
          </a:prstGeom>
        </p:spPr>
        <p:txBody>
          <a:bodyPr vert="horz" lIns="91440" tIns="45720" rIns="91440" bIns="45720" rtlCol="0" anchor="b"/>
          <a:lstStyle>
            <a:lvl1pPr algn="r">
              <a:defRPr sz="1200"/>
            </a:lvl1pPr>
          </a:lstStyle>
          <a:p>
            <a:fld id="{DF26B5EF-E6B2-4482-B3E1-BC282756F211}" type="slidenum">
              <a:rPr kumimoji="1" lang="ja-JP" altLang="en-US" smtClean="0"/>
              <a:pPr/>
              <a:t>‹#›</a:t>
            </a:fld>
            <a:endParaRPr kumimoji="1" lang="ja-JP" altLang="en-US" dirty="0"/>
          </a:p>
        </p:txBody>
      </p:sp>
    </p:spTree>
    <p:extLst>
      <p:ext uri="{BB962C8B-B14F-4D97-AF65-F5344CB8AC3E}">
        <p14:creationId xmlns:p14="http://schemas.microsoft.com/office/powerpoint/2010/main" val="2270841168"/>
      </p:ext>
    </p:extLst>
  </p:cSld>
  <p:clrMap bg1="lt1" tx1="dk1" bg2="lt2" tx2="dk2" accent1="accent1" accent2="accent2" accent3="accent3" accent4="accent4" accent5="accent5" accent6="accent6" hlink="hlink" folHlink="folHlink"/>
  <p:hf hdr="0" ftr="0" dt="0"/>
  <p:notesStyle>
    <a:lvl1pPr marL="0" algn="l" defTabSz="1370503" rtl="0" eaLnBrk="1" latinLnBrk="0" hangingPunct="1">
      <a:defRPr kumimoji="1" sz="1800" kern="1200">
        <a:solidFill>
          <a:schemeClr val="tx1"/>
        </a:solidFill>
        <a:latin typeface="+mn-lt"/>
        <a:ea typeface="+mn-ea"/>
        <a:cs typeface="+mn-cs"/>
      </a:defRPr>
    </a:lvl1pPr>
    <a:lvl2pPr marL="685251" algn="l" defTabSz="1370503" rtl="0" eaLnBrk="1" latinLnBrk="0" hangingPunct="1">
      <a:defRPr kumimoji="1" sz="1800" kern="1200">
        <a:solidFill>
          <a:schemeClr val="tx1"/>
        </a:solidFill>
        <a:latin typeface="+mn-lt"/>
        <a:ea typeface="+mn-ea"/>
        <a:cs typeface="+mn-cs"/>
      </a:defRPr>
    </a:lvl2pPr>
    <a:lvl3pPr marL="1370503" algn="l" defTabSz="1370503" rtl="0" eaLnBrk="1" latinLnBrk="0" hangingPunct="1">
      <a:defRPr kumimoji="1" sz="1800" kern="1200">
        <a:solidFill>
          <a:schemeClr val="tx1"/>
        </a:solidFill>
        <a:latin typeface="+mn-lt"/>
        <a:ea typeface="+mn-ea"/>
        <a:cs typeface="+mn-cs"/>
      </a:defRPr>
    </a:lvl3pPr>
    <a:lvl4pPr marL="2055754" algn="l" defTabSz="1370503" rtl="0" eaLnBrk="1" latinLnBrk="0" hangingPunct="1">
      <a:defRPr kumimoji="1" sz="1800" kern="1200">
        <a:solidFill>
          <a:schemeClr val="tx1"/>
        </a:solidFill>
        <a:latin typeface="+mn-lt"/>
        <a:ea typeface="+mn-ea"/>
        <a:cs typeface="+mn-cs"/>
      </a:defRPr>
    </a:lvl4pPr>
    <a:lvl5pPr marL="2741005" algn="l" defTabSz="1370503" rtl="0" eaLnBrk="1" latinLnBrk="0" hangingPunct="1">
      <a:defRPr kumimoji="1" sz="1800" kern="1200">
        <a:solidFill>
          <a:schemeClr val="tx1"/>
        </a:solidFill>
        <a:latin typeface="+mn-lt"/>
        <a:ea typeface="+mn-ea"/>
        <a:cs typeface="+mn-cs"/>
      </a:defRPr>
    </a:lvl5pPr>
    <a:lvl6pPr marL="3426257" algn="l" defTabSz="1370503" rtl="0" eaLnBrk="1" latinLnBrk="0" hangingPunct="1">
      <a:defRPr kumimoji="1" sz="1800" kern="1200">
        <a:solidFill>
          <a:schemeClr val="tx1"/>
        </a:solidFill>
        <a:latin typeface="+mn-lt"/>
        <a:ea typeface="+mn-ea"/>
        <a:cs typeface="+mn-cs"/>
      </a:defRPr>
    </a:lvl6pPr>
    <a:lvl7pPr marL="4111508" algn="l" defTabSz="1370503" rtl="0" eaLnBrk="1" latinLnBrk="0" hangingPunct="1">
      <a:defRPr kumimoji="1" sz="1800" kern="1200">
        <a:solidFill>
          <a:schemeClr val="tx1"/>
        </a:solidFill>
        <a:latin typeface="+mn-lt"/>
        <a:ea typeface="+mn-ea"/>
        <a:cs typeface="+mn-cs"/>
      </a:defRPr>
    </a:lvl7pPr>
    <a:lvl8pPr marL="4796760" algn="l" defTabSz="1370503" rtl="0" eaLnBrk="1" latinLnBrk="0" hangingPunct="1">
      <a:defRPr kumimoji="1" sz="1800" kern="1200">
        <a:solidFill>
          <a:schemeClr val="tx1"/>
        </a:solidFill>
        <a:latin typeface="+mn-lt"/>
        <a:ea typeface="+mn-ea"/>
        <a:cs typeface="+mn-cs"/>
      </a:defRPr>
    </a:lvl8pPr>
    <a:lvl9pPr marL="5482011" algn="l" defTabSz="1370503"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3925" cy="2663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69E1E-FE26-F446-9C90-3F4528F22EEE}" type="slidenum">
              <a:rPr lang="en-US" smtClean="0"/>
              <a:t>1</a:t>
            </a:fld>
            <a:endParaRPr lang="en-US"/>
          </a:p>
        </p:txBody>
      </p:sp>
    </p:spTree>
    <p:extLst>
      <p:ext uri="{BB962C8B-B14F-4D97-AF65-F5344CB8AC3E}">
        <p14:creationId xmlns:p14="http://schemas.microsoft.com/office/powerpoint/2010/main" val="3260662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Sony Research</a:t>
            </a:r>
            <a:r>
              <a:rPr lang="en-US" baseline="0" dirty="0"/>
              <a:t> Award Program has two distinct awards, the Faculty Innovation Award and the Focused Research Award.  The Faculty Innovation Award provides research funding for each accepted proposal to conduct cutting-edge research in Sony’s general areas of interest.  Researchers interested in this award may select from one of many keywords in three broad technology categories.  The Focused Research Award provides research funding for each accepted proposal to conduct research in the areas of Sony’s immediate interest.  Researchers interested in this award may select from one of various detailed research topics provided.</a:t>
            </a:r>
          </a:p>
          <a:p>
            <a:r>
              <a:rPr lang="en-US" baseline="0" dirty="0"/>
              <a:t>The Submission Guidelines provide comprehensive instructions to submit a research proposal.  The Application Window for this call-for-proposals is from July 15 to September 15 of this year, so it is open now!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10</a:t>
            </a:fld>
            <a:endParaRPr kumimoji="1" lang="ja-JP" altLang="en-US" dirty="0"/>
          </a:p>
        </p:txBody>
      </p:sp>
    </p:spTree>
    <p:extLst>
      <p:ext uri="{BB962C8B-B14F-4D97-AF65-F5344CB8AC3E}">
        <p14:creationId xmlns:p14="http://schemas.microsoft.com/office/powerpoint/2010/main" val="97401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very fortunate to attract</a:t>
            </a:r>
            <a:r>
              <a:rPr lang="en-US" baseline="0" dirty="0"/>
              <a:t> some phenomenal talent to apply to past Sony Research Award Programs and we are confident that this year will be no different.  There is a list of prior award recipients at the bottom of the front page of our Sony Research Award Program website.  You will also note that some of the awards are renewals from the prior year as strong collaborations are formed between a Sony research group and a university professor. </a:t>
            </a:r>
            <a:r>
              <a:rPr lang="en-US" b="1" baseline="0" dirty="0"/>
              <a:t>%</a:t>
            </a:r>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11</a:t>
            </a:fld>
            <a:endParaRPr kumimoji="1" lang="ja-JP" altLang="en-US" dirty="0"/>
          </a:p>
        </p:txBody>
      </p:sp>
    </p:spTree>
    <p:extLst>
      <p:ext uri="{BB962C8B-B14F-4D97-AF65-F5344CB8AC3E}">
        <p14:creationId xmlns:p14="http://schemas.microsoft.com/office/powerpoint/2010/main" val="2031180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the Sony Research</a:t>
            </a:r>
            <a:r>
              <a:rPr lang="en-US" baseline="0" dirty="0"/>
              <a:t> Award Program different?  The first point that I would like to make about Sony’s Research Award Program is that Sony’s research teams are seeking multi-year research collaborations that will foster strong and lasting relationships. </a:t>
            </a:r>
            <a:r>
              <a:rPr lang="en-US" b="1" baseline="0" dirty="0"/>
              <a:t>%</a:t>
            </a:r>
            <a:r>
              <a:rPr lang="en-US" baseline="0" dirty="0"/>
              <a:t>  The second point is that Sony’s Research Award Program is not an “unrestricted gift” program as many others are but, instead, is a sponsored research program in which principal investigators, or PIs, and Sony researchers are deeply engaged in a research topic together. </a:t>
            </a:r>
            <a:r>
              <a:rPr lang="en-US" b="1" baseline="0" dirty="0"/>
              <a:t>%</a:t>
            </a:r>
            <a:r>
              <a:rPr lang="en-US" baseline="0" dirty="0"/>
              <a:t>  Lastly, all collaborations have quarterly interactions at a minimum, but most have monthly or even weekly interactions.  Some of our PIs have commented on how they enjoy the fact that there is a high level of engagement with Sony researchers.  Others have specifically stated that they want to work with Sony because of the prospect of bringing their technology to millions of people through Sony.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12</a:t>
            </a:fld>
            <a:endParaRPr kumimoji="1" lang="ja-JP" altLang="en-US" dirty="0"/>
          </a:p>
        </p:txBody>
      </p:sp>
    </p:spTree>
    <p:extLst>
      <p:ext uri="{BB962C8B-B14F-4D97-AF65-F5344CB8AC3E}">
        <p14:creationId xmlns:p14="http://schemas.microsoft.com/office/powerpoint/2010/main" val="627056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now</a:t>
            </a:r>
            <a:r>
              <a:rPr lang="en-US" baseline="0" dirty="0"/>
              <a:t> like to provide a more detailed description for each of the two awards.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13</a:t>
            </a:fld>
            <a:endParaRPr kumimoji="1" lang="ja-JP" altLang="en-US" dirty="0"/>
          </a:p>
        </p:txBody>
      </p:sp>
    </p:spTree>
    <p:extLst>
      <p:ext uri="{BB962C8B-B14F-4D97-AF65-F5344CB8AC3E}">
        <p14:creationId xmlns:p14="http://schemas.microsoft.com/office/powerpoint/2010/main" val="1163069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Faculty Innovation Award provides</a:t>
            </a:r>
            <a:r>
              <a:rPr lang="en-US" baseline="0" dirty="0"/>
              <a:t> up to one hundred thousand dollars for each accepted proposal.  Principal Investigators must select the one keyword from three broad categories that is most relevant to their submission.  </a:t>
            </a:r>
          </a:p>
          <a:p>
            <a:endParaRPr lang="en-US" baseline="0" dirty="0"/>
          </a:p>
          <a:p>
            <a:r>
              <a:rPr lang="en-US" baseline="0" dirty="0"/>
              <a:t>!We are particularly excited about this year’s Sony Research Award Program because Sony has added two entirely new major categories, namely Devices &amp; Materials and Biomedical &amp; Life Science.  These are two areas in which Sony has already been very active for many years and now seeks to further expand its outside collaborations.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14</a:t>
            </a:fld>
            <a:endParaRPr kumimoji="1" lang="ja-JP" altLang="en-US" dirty="0"/>
          </a:p>
        </p:txBody>
      </p:sp>
    </p:spTree>
    <p:extLst>
      <p:ext uri="{BB962C8B-B14F-4D97-AF65-F5344CB8AC3E}">
        <p14:creationId xmlns:p14="http://schemas.microsoft.com/office/powerpoint/2010/main" val="2919145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a:t>
            </a:r>
            <a:r>
              <a:rPr lang="en-US" baseline="0" dirty="0"/>
              <a:t> major category of keywords for the Faculty Innovation Award is Information Technology which encompasses the sub categories of Visual slash Visualization, Computer Vision, Augmented Reality Virtual Reality and Mixed Reality also known as AR VR MR, Audio, Speech, Machine Learning, Mobility Sensing, Robotics, Human Computer Interaction, Communication and Network, System Software, LSI and Hardware, and Other, which is where we have put the keyword “blockchain” slash “distributed ledger.”  These thirteen sub-categories have 52 keywords between them for the IT category.  This category was the original and only category for the 2016 and 2017 Sony Research Award Programs. </a:t>
            </a:r>
            <a:r>
              <a:rPr lang="en-US" b="1" baseline="0" dirty="0"/>
              <a:t>%</a:t>
            </a:r>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15</a:t>
            </a:fld>
            <a:endParaRPr kumimoji="1" lang="ja-JP" altLang="en-US" dirty="0"/>
          </a:p>
        </p:txBody>
      </p:sp>
    </p:spTree>
    <p:extLst>
      <p:ext uri="{BB962C8B-B14F-4D97-AF65-F5344CB8AC3E}">
        <p14:creationId xmlns:p14="http://schemas.microsoft.com/office/powerpoint/2010/main" val="2609706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Devices</a:t>
            </a:r>
            <a:r>
              <a:rPr lang="en-US" baseline="0" dirty="0"/>
              <a:t> and Materials is one of the new major technology categories for the Faculty Innovation Award for this year’s Program.  Under this heading are 12 keywords in the five sub-categories of Display Devices and Materials, Biosignals, Neuromorphic Computing, Materials, and Robotics.  We are very excited to be expanding the Sony Research Award Program to this new technology category particularly because of the substantial expertise of U.S. and Canadian universities and researchers in these areas.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16</a:t>
            </a:fld>
            <a:endParaRPr kumimoji="1" lang="ja-JP" altLang="en-US" dirty="0"/>
          </a:p>
        </p:txBody>
      </p:sp>
    </p:spTree>
    <p:extLst>
      <p:ext uri="{BB962C8B-B14F-4D97-AF65-F5344CB8AC3E}">
        <p14:creationId xmlns:p14="http://schemas.microsoft.com/office/powerpoint/2010/main" val="840477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0503" rtl="0" eaLnBrk="1" fontAlgn="auto" latinLnBrk="0" hangingPunct="1">
              <a:lnSpc>
                <a:spcPct val="100000"/>
              </a:lnSpc>
              <a:spcBef>
                <a:spcPts val="0"/>
              </a:spcBef>
              <a:spcAft>
                <a:spcPts val="0"/>
              </a:spcAft>
              <a:buClrTx/>
              <a:buSzTx/>
              <a:buFontTx/>
              <a:buNone/>
              <a:tabLst/>
              <a:defRPr/>
            </a:pPr>
            <a:r>
              <a:rPr lang="en-US" dirty="0"/>
              <a:t>Biomedical and Life Science </a:t>
            </a:r>
            <a:r>
              <a:rPr lang="en-US" baseline="0" dirty="0"/>
              <a:t>is the other new major technology category for the Faculty Innovation Award for this year’s Program.  Under this heading are 12 keywords or key phrases on topics ranging from Precision Medicine to Surgical Imaging to Medical Robotics.  Again, we are very excited to be expanding the Sony Research Award Program to this new major category because of the substantial expertise of U.S. and Canadian universities and researchers in the biomedical engineering and life science areas.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17</a:t>
            </a:fld>
            <a:endParaRPr kumimoji="1" lang="ja-JP" altLang="en-US" dirty="0"/>
          </a:p>
        </p:txBody>
      </p:sp>
    </p:spTree>
    <p:extLst>
      <p:ext uri="{BB962C8B-B14F-4D97-AF65-F5344CB8AC3E}">
        <p14:creationId xmlns:p14="http://schemas.microsoft.com/office/powerpoint/2010/main" val="4284676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Focused Research Award provides</a:t>
            </a:r>
            <a:r>
              <a:rPr lang="en-US" baseline="0" dirty="0"/>
              <a:t> up to one hundred and fifty thousand dollars for each accepted proposal.  Principal Investigators must select one research topic from the list of thirteen topics upon which to base their submission.  </a:t>
            </a:r>
          </a:p>
          <a:p>
            <a:endParaRPr lang="en-US" baseline="0" dirty="0"/>
          </a:p>
          <a:p>
            <a:r>
              <a:rPr lang="en-US" dirty="0"/>
              <a:t>For those of you who were following</a:t>
            </a:r>
            <a:r>
              <a:rPr lang="en-US" baseline="0" dirty="0"/>
              <a:t> our Research Award Program last year, you may have noticed that w</a:t>
            </a:r>
            <a:r>
              <a:rPr lang="en-US" dirty="0"/>
              <a:t>e also had thirteen</a:t>
            </a:r>
            <a:r>
              <a:rPr lang="en-US" baseline="0" dirty="0"/>
              <a:t> research topics for the Program last year but I would like to assure you that it was a different list of research topics since Sony’s research interests are constantly evolving.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18</a:t>
            </a:fld>
            <a:endParaRPr kumimoji="1" lang="ja-JP" altLang="en-US" dirty="0"/>
          </a:p>
        </p:txBody>
      </p:sp>
    </p:spTree>
    <p:extLst>
      <p:ext uri="{BB962C8B-B14F-4D97-AF65-F5344CB8AC3E}">
        <p14:creationId xmlns:p14="http://schemas.microsoft.com/office/powerpoint/2010/main" val="932819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give you a quick sense</a:t>
            </a:r>
            <a:r>
              <a:rPr lang="en-US" baseline="0" dirty="0"/>
              <a:t> of this year’s research topics for the Focused Research Award by flipping through them.  I would like to point out that under each topic heading, you will find a section entitled “Scope of Proposal” that includes additional important information for making a submission for that particular topic.  Some topic descriptions may even include additional important notes in this section, such as in this first one. </a:t>
            </a:r>
            <a:r>
              <a:rPr lang="en-US" b="1" baseline="0" dirty="0"/>
              <a:t>% % % % % % % % % % % %</a:t>
            </a:r>
          </a:p>
          <a:p>
            <a:endParaRPr lang="en-US" baseline="0" dirty="0"/>
          </a:p>
          <a:p>
            <a:r>
              <a:rPr lang="en-US" baseline="0" dirty="0"/>
              <a:t>You can see that, as I flip through the list of the thirteen Focused Research Award topics for this year, that they are all very diverse and somewhat detailed descriptions of technologies that are of current interest to Sony.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19</a:t>
            </a:fld>
            <a:endParaRPr kumimoji="1" lang="ja-JP" altLang="en-US" dirty="0"/>
          </a:p>
        </p:txBody>
      </p:sp>
    </p:spTree>
    <p:extLst>
      <p:ext uri="{BB962C8B-B14F-4D97-AF65-F5344CB8AC3E}">
        <p14:creationId xmlns:p14="http://schemas.microsoft.com/office/powerpoint/2010/main" val="249164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69E1E-FE26-F446-9C90-3F4528F22EEE}" type="slidenum">
              <a:rPr lang="en-US" smtClean="0"/>
              <a:t>2</a:t>
            </a:fld>
            <a:endParaRPr lang="en-US"/>
          </a:p>
        </p:txBody>
      </p:sp>
    </p:spTree>
    <p:extLst>
      <p:ext uri="{BB962C8B-B14F-4D97-AF65-F5344CB8AC3E}">
        <p14:creationId xmlns:p14="http://schemas.microsoft.com/office/powerpoint/2010/main" val="3790095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now like to briefly</a:t>
            </a:r>
            <a:r>
              <a:rPr lang="en-US" baseline="0" dirty="0"/>
              <a:t> review some key points from the “Submission Guidelines” section of the Sony Research Award Program website.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20</a:t>
            </a:fld>
            <a:endParaRPr kumimoji="1" lang="ja-JP" altLang="en-US" dirty="0"/>
          </a:p>
        </p:txBody>
      </p:sp>
    </p:spTree>
    <p:extLst>
      <p:ext uri="{BB962C8B-B14F-4D97-AF65-F5344CB8AC3E}">
        <p14:creationId xmlns:p14="http://schemas.microsoft.com/office/powerpoint/2010/main" val="1246158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item in the Submission Guidelines</a:t>
            </a:r>
            <a:r>
              <a:rPr lang="en-US" baseline="0" dirty="0"/>
              <a:t> that I would like to mention is under the “Eligible Applicants” section.  We state there that full-time professors or researchers are eligible to submit proposals if they are eligible to supervise Ph.D. students at a university in the U.S. or Canada.  We receive many inquiries each year about the eligibility of a potential PI to apply if their university has no Ph.D. program?  Much university research, as you all well know, is carried out by Ph.D. students or post-doctoral researchers working under the PI.  If a professor decides to conduct the research her or himself or has another suitable solution, this is completely acceptable to Sony.  We do not intend to exclude great ideas for innovation just because a professor happens to be at an institution with no Ph.D. program.</a:t>
            </a:r>
          </a:p>
          <a:p>
            <a:r>
              <a:rPr lang="en-US" baseline="0" dirty="0"/>
              <a:t>The next item is regarding multiple proposal submissions of the same proposal.  When we get what looks like multiple submissions of the same proposal, we start culling the duplicates and we would hate to throw out a submission that is not a duplicated submission.  Therefore, we request that submitters who later discover that their submission had an error or an omission, use the link at the bottom of their submission confirmation form to recall and resubmit their original submission.  This will insure that there is only one submission in our system with a given PI’s name, proposal title, and keyword or topic.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21</a:t>
            </a:fld>
            <a:endParaRPr kumimoji="1" lang="ja-JP" altLang="en-US" dirty="0"/>
          </a:p>
        </p:txBody>
      </p:sp>
    </p:spTree>
    <p:extLst>
      <p:ext uri="{BB962C8B-B14F-4D97-AF65-F5344CB8AC3E}">
        <p14:creationId xmlns:p14="http://schemas.microsoft.com/office/powerpoint/2010/main" val="2825848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submitter for the Faculty Innovation Award</a:t>
            </a:r>
            <a:r>
              <a:rPr lang="en-US" baseline="0" dirty="0"/>
              <a:t> must select the single most relevant keyword for her or his submission.</a:t>
            </a:r>
          </a:p>
          <a:p>
            <a:endParaRPr lang="en-US" dirty="0"/>
          </a:p>
          <a:p>
            <a:r>
              <a:rPr lang="en-US" dirty="0"/>
              <a:t>The</a:t>
            </a:r>
            <a:r>
              <a:rPr lang="en-US" baseline="0" dirty="0"/>
              <a:t> PI, the PI’s university, and Sony will have to mutually agree to a sponsored research agreement covering all program terms before any award is made or any funding is available.  Sony has negotiated these agreements with public and private and large and small universities and has never been unable to find mutually agreeable terms to successfully execute a sponsored research agreement.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22</a:t>
            </a:fld>
            <a:endParaRPr kumimoji="1" lang="ja-JP" altLang="en-US" dirty="0"/>
          </a:p>
        </p:txBody>
      </p:sp>
    </p:spTree>
    <p:extLst>
      <p:ext uri="{BB962C8B-B14F-4D97-AF65-F5344CB8AC3E}">
        <p14:creationId xmlns:p14="http://schemas.microsoft.com/office/powerpoint/2010/main" val="3711589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item that I would like to mention is regarding confidentiality.  PIs submitting proposals must not include any confidential or proprietary information in their proposals.</a:t>
            </a:r>
          </a:p>
          <a:p>
            <a:endParaRPr lang="en-US" baseline="0" dirty="0"/>
          </a:p>
          <a:p>
            <a:r>
              <a:rPr lang="en-US" baseline="0" dirty="0"/>
              <a:t>Intellectual property or IP rights is the next item that I would like to mention.  We have already received quite a few questions this year regarding IP rights.  IP rights are negotiable at the award stage, but at a minimum, Sony requires the right to utilize the results of the research that it sponsors.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23</a:t>
            </a:fld>
            <a:endParaRPr kumimoji="1" lang="ja-JP" altLang="en-US" dirty="0"/>
          </a:p>
        </p:txBody>
      </p:sp>
    </p:spTree>
    <p:extLst>
      <p:ext uri="{BB962C8B-B14F-4D97-AF65-F5344CB8AC3E}">
        <p14:creationId xmlns:p14="http://schemas.microsoft.com/office/powerpoint/2010/main" val="1384196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Under the heading “Proposal Format”, we list a few items that are required</a:t>
            </a:r>
            <a:r>
              <a:rPr lang="en-US" sz="1600" baseline="0" dirty="0"/>
              <a:t> to be included with each submission.  The one requirement that is most frequently omitted from submissions is the second item listed which is a description of how the proposed research is differentiated from the current state-of-the-art.</a:t>
            </a:r>
          </a:p>
          <a:p>
            <a:endParaRPr lang="en-US" sz="1600" baseline="0" dirty="0"/>
          </a:p>
          <a:p>
            <a:r>
              <a:rPr lang="en-US" sz="1600" baseline="0" dirty="0"/>
              <a:t>Also under “Proposal Format”, is the requirement that proposals be limited to 11 pages which allows for a ten-page maximum proposal length with references and a one-page budget summary.  The file format must be an Adobe Acrobat or PDF file format or a Microsoft Word file format and must be under 16 MB in size.  Another question that I commonly receive is if it is okay for a proposal to be shorter than ten pages.  Yes, absolutely; it is perfectly fine for a proposal to be shorter.</a:t>
            </a:r>
          </a:p>
          <a:p>
            <a:endParaRPr lang="en-US" sz="1600" baseline="0" dirty="0"/>
          </a:p>
          <a:p>
            <a:r>
              <a:rPr lang="en-US" sz="1600" baseline="0" dirty="0"/>
              <a:t>Under “Budget Guidelines”, is the statement that the funding is a sponsored research grant which includes any overhead related to this research or any other fees or charges needed to carry out the research.  Sony does not specify a maximum amount or percentage of the budget that may be allocated to overhead.  This is where I ask you to please work closely with your new or young faculty members to assist them to understand the nuances of your institution’s research financing, including your institution’s overhead rates.  We have had more than one new faculty member be surprised when confronted with the realities of how his institution’s research financing really worked.</a:t>
            </a:r>
            <a:r>
              <a:rPr lang="en-US" sz="1600" b="1" baseline="0" dirty="0"/>
              <a:t> %</a:t>
            </a:r>
            <a:endParaRPr lang="en-US" sz="1600"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24</a:t>
            </a:fld>
            <a:endParaRPr kumimoji="1" lang="ja-JP" altLang="en-US" dirty="0"/>
          </a:p>
        </p:txBody>
      </p:sp>
    </p:spTree>
    <p:extLst>
      <p:ext uri="{BB962C8B-B14F-4D97-AF65-F5344CB8AC3E}">
        <p14:creationId xmlns:p14="http://schemas.microsoft.com/office/powerpoint/2010/main" val="613541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a:t>
            </a:r>
            <a:r>
              <a:rPr lang="en-US" baseline="0" dirty="0"/>
              <a:t> the topic </a:t>
            </a:r>
            <a:r>
              <a:rPr lang="en-US" dirty="0"/>
              <a:t>“Submission Protocol”,</a:t>
            </a:r>
            <a:r>
              <a:rPr lang="en-US" baseline="0" dirty="0"/>
              <a:t> I would like to make the point that all submissions must be done through the online submission form and that submissions made by emailing them to us will not be accepted.</a:t>
            </a:r>
          </a:p>
          <a:p>
            <a:endParaRPr lang="en-US" baseline="0" dirty="0"/>
          </a:p>
          <a:p>
            <a:r>
              <a:rPr lang="en-US" baseline="0" dirty="0"/>
              <a:t>Again, regarding resubmissions, we kindly request that the resubmission link at the bottom of the submitter’s confirmation email be used for any resubmissions including errors or omissions.  Duplicate submissions run the risk of all versions, copies and originals alike, being culled.  We would really hate for this to happen because we are very mindful of the large amount of effort expended for each and every submission.</a:t>
            </a:r>
          </a:p>
          <a:p>
            <a:endParaRPr lang="en-US" baseline="0" dirty="0"/>
          </a:p>
          <a:p>
            <a:r>
              <a:rPr lang="en-US" baseline="0" dirty="0"/>
              <a:t>The online submission form will prompt the submitter for all of the required proposal information which will include the proposal title, the 11 page-maximum proposal file, and either one Focused Research Award topic or the one Faculty Innovation Award keyword.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25</a:t>
            </a:fld>
            <a:endParaRPr kumimoji="1" lang="ja-JP" altLang="en-US" dirty="0"/>
          </a:p>
        </p:txBody>
      </p:sp>
    </p:spTree>
    <p:extLst>
      <p:ext uri="{BB962C8B-B14F-4D97-AF65-F5344CB8AC3E}">
        <p14:creationId xmlns:p14="http://schemas.microsoft.com/office/powerpoint/2010/main" val="3103584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a:t>
            </a:r>
            <a:r>
              <a:rPr lang="en-US" baseline="0" dirty="0"/>
              <a:t> the most frequently asked questions that we get is naturally regarding the notification date for proposal review results.  All submitters will be notified of the review results around March of 2019.</a:t>
            </a:r>
          </a:p>
          <a:p>
            <a:endParaRPr lang="en-US" baseline="0" dirty="0"/>
          </a:p>
          <a:p>
            <a:r>
              <a:rPr lang="en-US" baseline="0" dirty="0"/>
              <a:t>Lastly, I would like to mention the resource for getting any questions answered that you, your colleagues, or your faculty members may have regarding the Sony Research Award Program; please send all inquiries by email to ResearchAwardProgram2018@am.sony.com .  We often get general questions about Sony but not related to the Sony Research Award Program at this email address.  For these, one would have to go to the Sony.com website and use one of the resources listed at the foot of the page under “Contact Us.”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26</a:t>
            </a:fld>
            <a:endParaRPr kumimoji="1" lang="ja-JP" altLang="en-US" dirty="0"/>
          </a:p>
        </p:txBody>
      </p:sp>
    </p:spTree>
    <p:extLst>
      <p:ext uri="{BB962C8B-B14F-4D97-AF65-F5344CB8AC3E}">
        <p14:creationId xmlns:p14="http://schemas.microsoft.com/office/powerpoint/2010/main" val="3406644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all so much for your time and attention!</a:t>
            </a:r>
          </a:p>
          <a:p>
            <a:endParaRPr lang="en-US" dirty="0"/>
          </a:p>
          <a:p>
            <a:r>
              <a:rPr lang="en-US" dirty="0"/>
              <a:t>I would now</a:t>
            </a:r>
            <a:r>
              <a:rPr lang="en-US" baseline="0" dirty="0"/>
              <a:t> like to turn the webinar over to Tony for the Question and Answer session.</a:t>
            </a:r>
            <a:endParaRPr lang="en-US"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27</a:t>
            </a:fld>
            <a:endParaRPr kumimoji="1" lang="ja-JP" altLang="en-US" dirty="0"/>
          </a:p>
        </p:txBody>
      </p:sp>
    </p:spTree>
    <p:extLst>
      <p:ext uri="{BB962C8B-B14F-4D97-AF65-F5344CB8AC3E}">
        <p14:creationId xmlns:p14="http://schemas.microsoft.com/office/powerpoint/2010/main" val="1331361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 for attending Sony’s UIDP webinar for its 2018 Sony Research</a:t>
            </a:r>
            <a:r>
              <a:rPr lang="en-US" baseline="0" dirty="0"/>
              <a:t> Award Program!</a:t>
            </a:r>
            <a:endParaRPr lang="en-US"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28</a:t>
            </a:fld>
            <a:endParaRPr kumimoji="1" lang="ja-JP" altLang="en-US" dirty="0"/>
          </a:p>
        </p:txBody>
      </p:sp>
    </p:spTree>
    <p:extLst>
      <p:ext uri="{BB962C8B-B14F-4D97-AF65-F5344CB8AC3E}">
        <p14:creationId xmlns:p14="http://schemas.microsoft.com/office/powerpoint/2010/main" val="1536203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69E1E-FE26-F446-9C90-3F4528F22EEE}" type="slidenum">
              <a:rPr lang="en-US" smtClean="0"/>
              <a:t>29</a:t>
            </a:fld>
            <a:endParaRPr lang="en-US"/>
          </a:p>
        </p:txBody>
      </p:sp>
    </p:spTree>
    <p:extLst>
      <p:ext uri="{BB962C8B-B14F-4D97-AF65-F5344CB8AC3E}">
        <p14:creationId xmlns:p14="http://schemas.microsoft.com/office/powerpoint/2010/main" val="2797026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Presenter Andrew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Welcome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participants to enter name and affiliation in chat box</a:t>
            </a:r>
            <a:endParaRPr lang="en-US" dirty="0"/>
          </a:p>
        </p:txBody>
      </p:sp>
      <p:sp>
        <p:nvSpPr>
          <p:cNvPr id="4" name="Slide Number Placeholder 3"/>
          <p:cNvSpPr>
            <a:spLocks noGrp="1"/>
          </p:cNvSpPr>
          <p:nvPr>
            <p:ph type="sldNum" sz="quarter" idx="10"/>
          </p:nvPr>
        </p:nvSpPr>
        <p:spPr/>
        <p:txBody>
          <a:bodyPr/>
          <a:lstStyle/>
          <a:p>
            <a:fld id="{7BB69E1E-FE26-F446-9C90-3F4528F22EEE}" type="slidenum">
              <a:rPr lang="en-US" smtClean="0"/>
              <a:t>3</a:t>
            </a:fld>
            <a:endParaRPr lang="en-US"/>
          </a:p>
        </p:txBody>
      </p:sp>
    </p:spTree>
    <p:extLst>
      <p:ext uri="{BB962C8B-B14F-4D97-AF65-F5344CB8AC3E}">
        <p14:creationId xmlns:p14="http://schemas.microsoft.com/office/powerpoint/2010/main" val="1789465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B69E1E-FE26-F446-9C90-3F4528F2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74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B69E1E-FE26-F446-9C90-3F4528F2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797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69E1E-FE26-F446-9C90-3F4528F22EEE}" type="slidenum">
              <a:rPr lang="en-US" smtClean="0"/>
              <a:t>32</a:t>
            </a:fld>
            <a:endParaRPr lang="en-US"/>
          </a:p>
        </p:txBody>
      </p:sp>
    </p:spTree>
    <p:extLst>
      <p:ext uri="{BB962C8B-B14F-4D97-AF65-F5344CB8AC3E}">
        <p14:creationId xmlns:p14="http://schemas.microsoft.com/office/powerpoint/2010/main" val="3929419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B69E1E-FE26-F446-9C90-3F4528F2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7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r>
              <a:rPr lang="en-US" baseline="0" dirty="0"/>
              <a:t> everyone and thank you Tony for your introduction.  I  am Mark Ortiz, Manager of the Strategy and Planning Office at Sony’s U.S. Research Center, here in the heart of Silicon Valley in San Jose, California and I am here, as Tony mentioned, with one of my Sony colleagues Matsuyama-san who has been invaluable in assisting me with the Sony Research Award Program.  We are certainly very excited about this year’s research award program and we hope that you will be too, by the time we are done telling you about it.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5</a:t>
            </a:fld>
            <a:endParaRPr kumimoji="1" lang="ja-JP" altLang="en-US" dirty="0"/>
          </a:p>
        </p:txBody>
      </p:sp>
    </p:spTree>
    <p:extLst>
      <p:ext uri="{BB962C8B-B14F-4D97-AF65-F5344CB8AC3E}">
        <p14:creationId xmlns:p14="http://schemas.microsoft.com/office/powerpoint/2010/main" val="353808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a:t>
            </a:r>
            <a:r>
              <a:rPr lang="en-US" dirty="0"/>
              <a:t>I would like to briefly</a:t>
            </a:r>
            <a:r>
              <a:rPr lang="en-US" baseline="0" dirty="0"/>
              <a:t> review t</a:t>
            </a:r>
            <a:r>
              <a:rPr lang="en-US" dirty="0"/>
              <a:t>oday’s webinar</a:t>
            </a:r>
            <a:r>
              <a:rPr lang="en-US" baseline="0" dirty="0"/>
              <a:t> agenda.  After a brief introduction to Sony, I will discuss what the Sony Research Award Program, or RAP, is and how it differs from other research award programs.  I will then describe both of the Sony Research Award Program awards along with their subject categories or topics, followed by a brief review of some key points in the Research Award Program’s Submission Guidelines, after which we will close with a question and answer session. </a:t>
            </a:r>
            <a:r>
              <a:rPr lang="en-US" b="1" baseline="0" dirty="0"/>
              <a:t>%</a:t>
            </a:r>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6</a:t>
            </a:fld>
            <a:endParaRPr kumimoji="1" lang="ja-JP" altLang="en-US" dirty="0"/>
          </a:p>
        </p:txBody>
      </p:sp>
    </p:spTree>
    <p:extLst>
      <p:ext uri="{BB962C8B-B14F-4D97-AF65-F5344CB8AC3E}">
        <p14:creationId xmlns:p14="http://schemas.microsoft.com/office/powerpoint/2010/main" val="356681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0503" rtl="0" eaLnBrk="1" fontAlgn="auto" latinLnBrk="0" hangingPunct="1">
              <a:lnSpc>
                <a:spcPct val="100000"/>
              </a:lnSpc>
              <a:spcBef>
                <a:spcPts val="0"/>
              </a:spcBef>
              <a:spcAft>
                <a:spcPts val="0"/>
              </a:spcAft>
              <a:buClrTx/>
              <a:buSzTx/>
              <a:buFontTx/>
              <a:buNone/>
              <a:tabLst/>
              <a:defRPr/>
            </a:pPr>
            <a:r>
              <a:rPr lang="en-US" baseline="0" dirty="0"/>
              <a:t>Welcome everyone and thank you for attending today’s UIDP webinar to learn more about the Sony Research Award Program!  I would also like to thank the UIDP leadership and staff for their phenomenal support and assistance in organizing and announcing this webinar.  Let’s get started!</a:t>
            </a:r>
            <a:endParaRPr lang="en-US" dirty="0"/>
          </a:p>
          <a:p>
            <a:endParaRPr lang="en-US" dirty="0"/>
          </a:p>
          <a:p>
            <a:r>
              <a:rPr lang="en-US" dirty="0"/>
              <a:t>Who is Sony?</a:t>
            </a:r>
            <a:r>
              <a:rPr lang="en-US" baseline="0" dirty="0"/>
              <a:t>  There is a high likelihood that all of you have been touched by a Sony Company in one way or another, whether it be a Sony movie that you’ve seen, a song by a Sony artist you’ve heard, a PlayStation game that you can’t stop playing or by your favorite camera or television.</a:t>
            </a:r>
          </a:p>
          <a:p>
            <a:endParaRPr lang="en-US" dirty="0"/>
          </a:p>
          <a:p>
            <a:r>
              <a:rPr lang="en-US" dirty="0"/>
              <a:t>The images that you see here are from the Sony website and</a:t>
            </a:r>
            <a:r>
              <a:rPr lang="en-US" baseline="0" dirty="0"/>
              <a:t> clearly reveal</a:t>
            </a:r>
            <a:r>
              <a:rPr lang="en-US" dirty="0"/>
              <a:t> that Sony</a:t>
            </a:r>
            <a:r>
              <a:rPr lang="en-US" baseline="0" dirty="0"/>
              <a:t> is a highly diversified company.  The principal businesses of Sony may be broken out into the following three categories </a:t>
            </a:r>
            <a:r>
              <a:rPr lang="en-US" b="1" baseline="0" dirty="0"/>
              <a:t>%</a:t>
            </a:r>
            <a:r>
              <a:rPr lang="en-US" baseline="0" dirty="0"/>
              <a:t>, starting with “Consumer Products &amp; Services”.  In this category we have TV &amp; Video, Audio, Digital Camera, Smartphones &amp; Internet, Game &amp; Network Services, Pictures, Music, and Financial Services.  The second category is </a:t>
            </a:r>
            <a:r>
              <a:rPr lang="en-US" b="1" baseline="0" dirty="0"/>
              <a:t>%</a:t>
            </a:r>
            <a:r>
              <a:rPr lang="en-US" baseline="0" dirty="0"/>
              <a:t>“New Businesses” which comprises Entertainment Robot, Life Space UX, Seed Acceleration Program, Education, and Sports Entertainment.  And the third category is </a:t>
            </a:r>
            <a:r>
              <a:rPr lang="en-US" b="1" baseline="0" dirty="0"/>
              <a:t>%</a:t>
            </a:r>
            <a:r>
              <a:rPr lang="en-US" baseline="0" dirty="0"/>
              <a:t>“Professional Products &amp; Services” which includes Professional Products &amp; Solutions, Semiconductors, Medical, and Contactless IC Card Technology.  So you can see from this description just how diversified Sony is.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7</a:t>
            </a:fld>
            <a:endParaRPr kumimoji="1" lang="ja-JP" altLang="en-US" dirty="0"/>
          </a:p>
        </p:txBody>
      </p:sp>
    </p:spTree>
    <p:extLst>
      <p:ext uri="{BB962C8B-B14F-4D97-AF65-F5344CB8AC3E}">
        <p14:creationId xmlns:p14="http://schemas.microsoft.com/office/powerpoint/2010/main" val="3497049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Sony Research Award Program and how is it different? </a:t>
            </a:r>
            <a:r>
              <a:rPr lang="en-US" b="1" dirty="0"/>
              <a:t>%</a:t>
            </a:r>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8</a:t>
            </a:fld>
            <a:endParaRPr kumimoji="1" lang="ja-JP" altLang="en-US" dirty="0"/>
          </a:p>
        </p:txBody>
      </p:sp>
    </p:spTree>
    <p:extLst>
      <p:ext uri="{BB962C8B-B14F-4D97-AF65-F5344CB8AC3E}">
        <p14:creationId xmlns:p14="http://schemas.microsoft.com/office/powerpoint/2010/main" val="3560736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0503" rtl="0" eaLnBrk="1" fontAlgn="auto" latinLnBrk="0" hangingPunct="1">
              <a:lnSpc>
                <a:spcPct val="100000"/>
              </a:lnSpc>
              <a:spcBef>
                <a:spcPts val="0"/>
              </a:spcBef>
              <a:spcAft>
                <a:spcPts val="0"/>
              </a:spcAft>
              <a:buClrTx/>
              <a:buSzTx/>
              <a:buFontTx/>
              <a:buNone/>
              <a:tabLst/>
              <a:defRPr/>
            </a:pPr>
            <a:r>
              <a:rPr lang="en-US" dirty="0"/>
              <a:t>Let’s start with “What is the Sony Research Award Program?”. </a:t>
            </a:r>
            <a:r>
              <a:rPr lang="en-US" baseline="0" dirty="0"/>
              <a:t> It is a research award program that is part of Sony’s commitment to support university research and innovation throughout the United States and Canada while fostering strong and enduring relationships with leading investigators.</a:t>
            </a:r>
            <a:r>
              <a:rPr lang="en-US" dirty="0"/>
              <a:t>  The Sony Research</a:t>
            </a:r>
            <a:r>
              <a:rPr lang="en-US" baseline="0" dirty="0"/>
              <a:t> Award Program is in its third consecutive year with the 2018 Program.</a:t>
            </a:r>
          </a:p>
          <a:p>
            <a:pPr marL="0" marR="0" lvl="0" indent="0" algn="l" defTabSz="1370503"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1370503" rtl="0" eaLnBrk="1" fontAlgn="auto" latinLnBrk="0" hangingPunct="1">
              <a:lnSpc>
                <a:spcPct val="100000"/>
              </a:lnSpc>
              <a:spcBef>
                <a:spcPts val="0"/>
              </a:spcBef>
              <a:spcAft>
                <a:spcPts val="0"/>
              </a:spcAft>
              <a:buClrTx/>
              <a:buSzTx/>
              <a:buFontTx/>
              <a:buNone/>
              <a:tabLst/>
              <a:defRPr/>
            </a:pPr>
            <a:r>
              <a:rPr lang="en-US" baseline="0" dirty="0"/>
              <a:t>All additional details required to submit a research proposal may be found at the Sony Research Award Program website at www.sony.com/research-award-program.  Please visit us at this website and encourage all of your faculty members involved in research to do the same. </a:t>
            </a:r>
            <a:r>
              <a:rPr lang="en-US" b="1" baseline="0" dirty="0"/>
              <a:t>%</a:t>
            </a:r>
            <a:endParaRPr lang="en-US" b="1" dirty="0"/>
          </a:p>
        </p:txBody>
      </p:sp>
      <p:sp>
        <p:nvSpPr>
          <p:cNvPr id="4" name="Slide Number Placeholder 3"/>
          <p:cNvSpPr>
            <a:spLocks noGrp="1"/>
          </p:cNvSpPr>
          <p:nvPr>
            <p:ph type="sldNum" sz="quarter" idx="10"/>
          </p:nvPr>
        </p:nvSpPr>
        <p:spPr/>
        <p:txBody>
          <a:bodyPr/>
          <a:lstStyle/>
          <a:p>
            <a:fld id="{DF26B5EF-E6B2-4482-B3E1-BC282756F211}" type="slidenum">
              <a:rPr kumimoji="1" lang="ja-JP" altLang="en-US" smtClean="0"/>
              <a:pPr/>
              <a:t>9</a:t>
            </a:fld>
            <a:endParaRPr kumimoji="1" lang="ja-JP" altLang="en-US" dirty="0"/>
          </a:p>
        </p:txBody>
      </p:sp>
    </p:spTree>
    <p:extLst>
      <p:ext uri="{BB962C8B-B14F-4D97-AF65-F5344CB8AC3E}">
        <p14:creationId xmlns:p14="http://schemas.microsoft.com/office/powerpoint/2010/main" val="984613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1" name="Group 20"/>
          <p:cNvGrpSpPr>
            <a:grpSpLocks noChangeAspect="1"/>
          </p:cNvGrpSpPr>
          <p:nvPr userDrawn="1"/>
        </p:nvGrpSpPr>
        <p:grpSpPr>
          <a:xfrm>
            <a:off x="642419" y="537127"/>
            <a:ext cx="1882775" cy="331369"/>
            <a:chOff x="-1676400" y="1200150"/>
            <a:chExt cx="6350001" cy="1117600"/>
          </a:xfrm>
          <a:solidFill>
            <a:schemeClr val="tx1"/>
          </a:solidFill>
        </p:grpSpPr>
        <p:sp>
          <p:nvSpPr>
            <p:cNvPr id="23" name="Freeform 10"/>
            <p:cNvSpPr>
              <a:spLocks noEditPoints="1"/>
            </p:cNvSpPr>
            <p:nvPr userDrawn="1"/>
          </p:nvSpPr>
          <p:spPr bwMode="auto">
            <a:xfrm>
              <a:off x="-160338" y="1200150"/>
              <a:ext cx="1490663" cy="1117600"/>
            </a:xfrm>
            <a:custGeom>
              <a:avLst/>
              <a:gdLst>
                <a:gd name="T0" fmla="*/ 424 w 939"/>
                <a:gd name="T1" fmla="*/ 94 h 704"/>
                <a:gd name="T2" fmla="*/ 341 w 939"/>
                <a:gd name="T3" fmla="*/ 118 h 704"/>
                <a:gd name="T4" fmla="*/ 271 w 939"/>
                <a:gd name="T5" fmla="*/ 167 h 704"/>
                <a:gd name="T6" fmla="*/ 218 w 939"/>
                <a:gd name="T7" fmla="*/ 249 h 704"/>
                <a:gd name="T8" fmla="*/ 200 w 939"/>
                <a:gd name="T9" fmla="*/ 351 h 704"/>
                <a:gd name="T10" fmla="*/ 218 w 939"/>
                <a:gd name="T11" fmla="*/ 451 h 704"/>
                <a:gd name="T12" fmla="*/ 271 w 939"/>
                <a:gd name="T13" fmla="*/ 535 h 704"/>
                <a:gd name="T14" fmla="*/ 341 w 939"/>
                <a:gd name="T15" fmla="*/ 582 h 704"/>
                <a:gd name="T16" fmla="*/ 424 w 939"/>
                <a:gd name="T17" fmla="*/ 608 h 704"/>
                <a:gd name="T18" fmla="*/ 514 w 939"/>
                <a:gd name="T19" fmla="*/ 608 h 704"/>
                <a:gd name="T20" fmla="*/ 598 w 939"/>
                <a:gd name="T21" fmla="*/ 584 h 704"/>
                <a:gd name="T22" fmla="*/ 667 w 939"/>
                <a:gd name="T23" fmla="*/ 535 h 704"/>
                <a:gd name="T24" fmla="*/ 722 w 939"/>
                <a:gd name="T25" fmla="*/ 451 h 704"/>
                <a:gd name="T26" fmla="*/ 741 w 939"/>
                <a:gd name="T27" fmla="*/ 351 h 704"/>
                <a:gd name="T28" fmla="*/ 722 w 939"/>
                <a:gd name="T29" fmla="*/ 249 h 704"/>
                <a:gd name="T30" fmla="*/ 667 w 939"/>
                <a:gd name="T31" fmla="*/ 167 h 704"/>
                <a:gd name="T32" fmla="*/ 598 w 939"/>
                <a:gd name="T33" fmla="*/ 118 h 704"/>
                <a:gd name="T34" fmla="*/ 514 w 939"/>
                <a:gd name="T35" fmla="*/ 94 h 704"/>
                <a:gd name="T36" fmla="*/ 469 w 939"/>
                <a:gd name="T37" fmla="*/ 0 h 704"/>
                <a:gd name="T38" fmla="*/ 612 w 939"/>
                <a:gd name="T39" fmla="*/ 12 h 704"/>
                <a:gd name="T40" fmla="*/ 737 w 939"/>
                <a:gd name="T41" fmla="*/ 53 h 704"/>
                <a:gd name="T42" fmla="*/ 839 w 939"/>
                <a:gd name="T43" fmla="*/ 122 h 704"/>
                <a:gd name="T44" fmla="*/ 904 w 939"/>
                <a:gd name="T45" fmla="*/ 206 h 704"/>
                <a:gd name="T46" fmla="*/ 935 w 939"/>
                <a:gd name="T47" fmla="*/ 300 h 704"/>
                <a:gd name="T48" fmla="*/ 935 w 939"/>
                <a:gd name="T49" fmla="*/ 400 h 704"/>
                <a:gd name="T50" fmla="*/ 902 w 939"/>
                <a:gd name="T51" fmla="*/ 496 h 704"/>
                <a:gd name="T52" fmla="*/ 839 w 939"/>
                <a:gd name="T53" fmla="*/ 580 h 704"/>
                <a:gd name="T54" fmla="*/ 737 w 939"/>
                <a:gd name="T55" fmla="*/ 647 h 704"/>
                <a:gd name="T56" fmla="*/ 610 w 939"/>
                <a:gd name="T57" fmla="*/ 690 h 704"/>
                <a:gd name="T58" fmla="*/ 469 w 939"/>
                <a:gd name="T59" fmla="*/ 704 h 704"/>
                <a:gd name="T60" fmla="*/ 331 w 939"/>
                <a:gd name="T61" fmla="*/ 690 h 704"/>
                <a:gd name="T62" fmla="*/ 204 w 939"/>
                <a:gd name="T63" fmla="*/ 647 h 704"/>
                <a:gd name="T64" fmla="*/ 100 w 939"/>
                <a:gd name="T65" fmla="*/ 580 h 704"/>
                <a:gd name="T66" fmla="*/ 37 w 939"/>
                <a:gd name="T67" fmla="*/ 498 h 704"/>
                <a:gd name="T68" fmla="*/ 4 w 939"/>
                <a:gd name="T69" fmla="*/ 402 h 704"/>
                <a:gd name="T70" fmla="*/ 4 w 939"/>
                <a:gd name="T71" fmla="*/ 300 h 704"/>
                <a:gd name="T72" fmla="*/ 37 w 939"/>
                <a:gd name="T73" fmla="*/ 204 h 704"/>
                <a:gd name="T74" fmla="*/ 100 w 939"/>
                <a:gd name="T75" fmla="*/ 122 h 704"/>
                <a:gd name="T76" fmla="*/ 202 w 939"/>
                <a:gd name="T77" fmla="*/ 57 h 704"/>
                <a:gd name="T78" fmla="*/ 331 w 939"/>
                <a:gd name="T79" fmla="*/ 14 h 704"/>
                <a:gd name="T80" fmla="*/ 469 w 939"/>
                <a:gd name="T8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9" h="704">
                  <a:moveTo>
                    <a:pt x="469" y="92"/>
                  </a:moveTo>
                  <a:lnTo>
                    <a:pt x="424" y="94"/>
                  </a:lnTo>
                  <a:lnTo>
                    <a:pt x="382" y="104"/>
                  </a:lnTo>
                  <a:lnTo>
                    <a:pt x="341" y="118"/>
                  </a:lnTo>
                  <a:lnTo>
                    <a:pt x="304" y="141"/>
                  </a:lnTo>
                  <a:lnTo>
                    <a:pt x="271" y="167"/>
                  </a:lnTo>
                  <a:lnTo>
                    <a:pt x="241" y="206"/>
                  </a:lnTo>
                  <a:lnTo>
                    <a:pt x="218" y="249"/>
                  </a:lnTo>
                  <a:lnTo>
                    <a:pt x="204" y="298"/>
                  </a:lnTo>
                  <a:lnTo>
                    <a:pt x="200" y="351"/>
                  </a:lnTo>
                  <a:lnTo>
                    <a:pt x="204" y="402"/>
                  </a:lnTo>
                  <a:lnTo>
                    <a:pt x="218" y="451"/>
                  </a:lnTo>
                  <a:lnTo>
                    <a:pt x="241" y="496"/>
                  </a:lnTo>
                  <a:lnTo>
                    <a:pt x="271" y="535"/>
                  </a:lnTo>
                  <a:lnTo>
                    <a:pt x="304" y="561"/>
                  </a:lnTo>
                  <a:lnTo>
                    <a:pt x="341" y="582"/>
                  </a:lnTo>
                  <a:lnTo>
                    <a:pt x="382" y="598"/>
                  </a:lnTo>
                  <a:lnTo>
                    <a:pt x="424" y="608"/>
                  </a:lnTo>
                  <a:lnTo>
                    <a:pt x="469" y="610"/>
                  </a:lnTo>
                  <a:lnTo>
                    <a:pt x="514" y="608"/>
                  </a:lnTo>
                  <a:lnTo>
                    <a:pt x="559" y="598"/>
                  </a:lnTo>
                  <a:lnTo>
                    <a:pt x="598" y="584"/>
                  </a:lnTo>
                  <a:lnTo>
                    <a:pt x="635" y="561"/>
                  </a:lnTo>
                  <a:lnTo>
                    <a:pt x="667" y="535"/>
                  </a:lnTo>
                  <a:lnTo>
                    <a:pt x="700" y="496"/>
                  </a:lnTo>
                  <a:lnTo>
                    <a:pt x="722" y="451"/>
                  </a:lnTo>
                  <a:lnTo>
                    <a:pt x="737" y="404"/>
                  </a:lnTo>
                  <a:lnTo>
                    <a:pt x="741" y="351"/>
                  </a:lnTo>
                  <a:lnTo>
                    <a:pt x="737" y="298"/>
                  </a:lnTo>
                  <a:lnTo>
                    <a:pt x="722" y="249"/>
                  </a:lnTo>
                  <a:lnTo>
                    <a:pt x="700" y="206"/>
                  </a:lnTo>
                  <a:lnTo>
                    <a:pt x="667" y="167"/>
                  </a:lnTo>
                  <a:lnTo>
                    <a:pt x="635" y="141"/>
                  </a:lnTo>
                  <a:lnTo>
                    <a:pt x="598" y="118"/>
                  </a:lnTo>
                  <a:lnTo>
                    <a:pt x="559" y="104"/>
                  </a:lnTo>
                  <a:lnTo>
                    <a:pt x="514" y="94"/>
                  </a:lnTo>
                  <a:lnTo>
                    <a:pt x="469" y="92"/>
                  </a:lnTo>
                  <a:close/>
                  <a:moveTo>
                    <a:pt x="469" y="0"/>
                  </a:moveTo>
                  <a:lnTo>
                    <a:pt x="545" y="2"/>
                  </a:lnTo>
                  <a:lnTo>
                    <a:pt x="612" y="12"/>
                  </a:lnTo>
                  <a:lnTo>
                    <a:pt x="678" y="28"/>
                  </a:lnTo>
                  <a:lnTo>
                    <a:pt x="737" y="53"/>
                  </a:lnTo>
                  <a:lnTo>
                    <a:pt x="790" y="84"/>
                  </a:lnTo>
                  <a:lnTo>
                    <a:pt x="839" y="122"/>
                  </a:lnTo>
                  <a:lnTo>
                    <a:pt x="876" y="161"/>
                  </a:lnTo>
                  <a:lnTo>
                    <a:pt x="904" y="206"/>
                  </a:lnTo>
                  <a:lnTo>
                    <a:pt x="923" y="251"/>
                  </a:lnTo>
                  <a:lnTo>
                    <a:pt x="935" y="300"/>
                  </a:lnTo>
                  <a:lnTo>
                    <a:pt x="939" y="351"/>
                  </a:lnTo>
                  <a:lnTo>
                    <a:pt x="935" y="400"/>
                  </a:lnTo>
                  <a:lnTo>
                    <a:pt x="923" y="449"/>
                  </a:lnTo>
                  <a:lnTo>
                    <a:pt x="902" y="496"/>
                  </a:lnTo>
                  <a:lnTo>
                    <a:pt x="876" y="541"/>
                  </a:lnTo>
                  <a:lnTo>
                    <a:pt x="839" y="580"/>
                  </a:lnTo>
                  <a:lnTo>
                    <a:pt x="792" y="617"/>
                  </a:lnTo>
                  <a:lnTo>
                    <a:pt x="737" y="647"/>
                  </a:lnTo>
                  <a:lnTo>
                    <a:pt x="678" y="672"/>
                  </a:lnTo>
                  <a:lnTo>
                    <a:pt x="610" y="690"/>
                  </a:lnTo>
                  <a:lnTo>
                    <a:pt x="541" y="700"/>
                  </a:lnTo>
                  <a:lnTo>
                    <a:pt x="469" y="704"/>
                  </a:lnTo>
                  <a:lnTo>
                    <a:pt x="398" y="700"/>
                  </a:lnTo>
                  <a:lnTo>
                    <a:pt x="331" y="690"/>
                  </a:lnTo>
                  <a:lnTo>
                    <a:pt x="265" y="672"/>
                  </a:lnTo>
                  <a:lnTo>
                    <a:pt x="204" y="647"/>
                  </a:lnTo>
                  <a:lnTo>
                    <a:pt x="149" y="617"/>
                  </a:lnTo>
                  <a:lnTo>
                    <a:pt x="100" y="580"/>
                  </a:lnTo>
                  <a:lnTo>
                    <a:pt x="63" y="541"/>
                  </a:lnTo>
                  <a:lnTo>
                    <a:pt x="37" y="498"/>
                  </a:lnTo>
                  <a:lnTo>
                    <a:pt x="16" y="451"/>
                  </a:lnTo>
                  <a:lnTo>
                    <a:pt x="4" y="402"/>
                  </a:lnTo>
                  <a:lnTo>
                    <a:pt x="0" y="351"/>
                  </a:lnTo>
                  <a:lnTo>
                    <a:pt x="4" y="300"/>
                  </a:lnTo>
                  <a:lnTo>
                    <a:pt x="16" y="251"/>
                  </a:lnTo>
                  <a:lnTo>
                    <a:pt x="37" y="204"/>
                  </a:lnTo>
                  <a:lnTo>
                    <a:pt x="65" y="161"/>
                  </a:lnTo>
                  <a:lnTo>
                    <a:pt x="100" y="122"/>
                  </a:lnTo>
                  <a:lnTo>
                    <a:pt x="147" y="88"/>
                  </a:lnTo>
                  <a:lnTo>
                    <a:pt x="202" y="57"/>
                  </a:lnTo>
                  <a:lnTo>
                    <a:pt x="265" y="33"/>
                  </a:lnTo>
                  <a:lnTo>
                    <a:pt x="331" y="14"/>
                  </a:lnTo>
                  <a:lnTo>
                    <a:pt x="400" y="4"/>
                  </a:lnTo>
                  <a:lnTo>
                    <a:pt x="469" y="0"/>
                  </a:lnTo>
                  <a:close/>
                </a:path>
              </a:pathLst>
            </a:custGeom>
            <a:grp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1"/>
            <p:cNvSpPr>
              <a:spLocks/>
            </p:cNvSpPr>
            <p:nvPr userDrawn="1"/>
          </p:nvSpPr>
          <p:spPr bwMode="auto">
            <a:xfrm>
              <a:off x="-1676400" y="1200150"/>
              <a:ext cx="1285875" cy="1108075"/>
            </a:xfrm>
            <a:custGeom>
              <a:avLst/>
              <a:gdLst>
                <a:gd name="T0" fmla="*/ 492 w 810"/>
                <a:gd name="T1" fmla="*/ 12 h 698"/>
                <a:gd name="T2" fmla="*/ 628 w 810"/>
                <a:gd name="T3" fmla="*/ 53 h 698"/>
                <a:gd name="T4" fmla="*/ 665 w 810"/>
                <a:gd name="T5" fmla="*/ 69 h 698"/>
                <a:gd name="T6" fmla="*/ 675 w 810"/>
                <a:gd name="T7" fmla="*/ 63 h 698"/>
                <a:gd name="T8" fmla="*/ 677 w 810"/>
                <a:gd name="T9" fmla="*/ 30 h 698"/>
                <a:gd name="T10" fmla="*/ 688 w 810"/>
                <a:gd name="T11" fmla="*/ 245 h 698"/>
                <a:gd name="T12" fmla="*/ 651 w 810"/>
                <a:gd name="T13" fmla="*/ 175 h 698"/>
                <a:gd name="T14" fmla="*/ 587 w 810"/>
                <a:gd name="T15" fmla="*/ 133 h 698"/>
                <a:gd name="T16" fmla="*/ 443 w 810"/>
                <a:gd name="T17" fmla="*/ 96 h 698"/>
                <a:gd name="T18" fmla="*/ 296 w 810"/>
                <a:gd name="T19" fmla="*/ 100 h 698"/>
                <a:gd name="T20" fmla="*/ 200 w 810"/>
                <a:gd name="T21" fmla="*/ 128 h 698"/>
                <a:gd name="T22" fmla="*/ 167 w 810"/>
                <a:gd name="T23" fmla="*/ 180 h 698"/>
                <a:gd name="T24" fmla="*/ 191 w 810"/>
                <a:gd name="T25" fmla="*/ 218 h 698"/>
                <a:gd name="T26" fmla="*/ 273 w 810"/>
                <a:gd name="T27" fmla="*/ 237 h 698"/>
                <a:gd name="T28" fmla="*/ 400 w 810"/>
                <a:gd name="T29" fmla="*/ 249 h 698"/>
                <a:gd name="T30" fmla="*/ 510 w 810"/>
                <a:gd name="T31" fmla="*/ 263 h 698"/>
                <a:gd name="T32" fmla="*/ 618 w 810"/>
                <a:gd name="T33" fmla="*/ 284 h 698"/>
                <a:gd name="T34" fmla="*/ 696 w 810"/>
                <a:gd name="T35" fmla="*/ 310 h 698"/>
                <a:gd name="T36" fmla="*/ 769 w 810"/>
                <a:gd name="T37" fmla="*/ 365 h 698"/>
                <a:gd name="T38" fmla="*/ 806 w 810"/>
                <a:gd name="T39" fmla="*/ 443 h 698"/>
                <a:gd name="T40" fmla="*/ 798 w 810"/>
                <a:gd name="T41" fmla="*/ 543 h 698"/>
                <a:gd name="T42" fmla="*/ 759 w 810"/>
                <a:gd name="T43" fmla="*/ 600 h 698"/>
                <a:gd name="T44" fmla="*/ 667 w 810"/>
                <a:gd name="T45" fmla="*/ 655 h 698"/>
                <a:gd name="T46" fmla="*/ 571 w 810"/>
                <a:gd name="T47" fmla="*/ 684 h 698"/>
                <a:gd name="T48" fmla="*/ 430 w 810"/>
                <a:gd name="T49" fmla="*/ 698 h 698"/>
                <a:gd name="T50" fmla="*/ 318 w 810"/>
                <a:gd name="T51" fmla="*/ 686 h 698"/>
                <a:gd name="T52" fmla="*/ 210 w 810"/>
                <a:gd name="T53" fmla="*/ 659 h 698"/>
                <a:gd name="T54" fmla="*/ 138 w 810"/>
                <a:gd name="T55" fmla="*/ 633 h 698"/>
                <a:gd name="T56" fmla="*/ 124 w 810"/>
                <a:gd name="T57" fmla="*/ 633 h 698"/>
                <a:gd name="T58" fmla="*/ 118 w 810"/>
                <a:gd name="T59" fmla="*/ 639 h 698"/>
                <a:gd name="T60" fmla="*/ 118 w 810"/>
                <a:gd name="T61" fmla="*/ 678 h 698"/>
                <a:gd name="T62" fmla="*/ 108 w 810"/>
                <a:gd name="T63" fmla="*/ 431 h 698"/>
                <a:gd name="T64" fmla="*/ 130 w 810"/>
                <a:gd name="T65" fmla="*/ 500 h 698"/>
                <a:gd name="T66" fmla="*/ 212 w 810"/>
                <a:gd name="T67" fmla="*/ 563 h 698"/>
                <a:gd name="T68" fmla="*/ 300 w 810"/>
                <a:gd name="T69" fmla="*/ 590 h 698"/>
                <a:gd name="T70" fmla="*/ 428 w 810"/>
                <a:gd name="T71" fmla="*/ 606 h 698"/>
                <a:gd name="T72" fmla="*/ 557 w 810"/>
                <a:gd name="T73" fmla="*/ 590 h 698"/>
                <a:gd name="T74" fmla="*/ 596 w 810"/>
                <a:gd name="T75" fmla="*/ 576 h 698"/>
                <a:gd name="T76" fmla="*/ 628 w 810"/>
                <a:gd name="T77" fmla="*/ 551 h 698"/>
                <a:gd name="T78" fmla="*/ 639 w 810"/>
                <a:gd name="T79" fmla="*/ 492 h 698"/>
                <a:gd name="T80" fmla="*/ 602 w 810"/>
                <a:gd name="T81" fmla="*/ 459 h 698"/>
                <a:gd name="T82" fmla="*/ 549 w 810"/>
                <a:gd name="T83" fmla="*/ 445 h 698"/>
                <a:gd name="T84" fmla="*/ 430 w 810"/>
                <a:gd name="T85" fmla="*/ 431 h 698"/>
                <a:gd name="T86" fmla="*/ 287 w 810"/>
                <a:gd name="T87" fmla="*/ 414 h 698"/>
                <a:gd name="T88" fmla="*/ 183 w 810"/>
                <a:gd name="T89" fmla="*/ 396 h 698"/>
                <a:gd name="T90" fmla="*/ 79 w 810"/>
                <a:gd name="T91" fmla="*/ 355 h 698"/>
                <a:gd name="T92" fmla="*/ 42 w 810"/>
                <a:gd name="T93" fmla="*/ 325 h 698"/>
                <a:gd name="T94" fmla="*/ 12 w 810"/>
                <a:gd name="T95" fmla="*/ 273 h 698"/>
                <a:gd name="T96" fmla="*/ 4 w 810"/>
                <a:gd name="T97" fmla="*/ 171 h 698"/>
                <a:gd name="T98" fmla="*/ 63 w 810"/>
                <a:gd name="T99" fmla="*/ 86 h 698"/>
                <a:gd name="T100" fmla="*/ 183 w 810"/>
                <a:gd name="T101" fmla="*/ 26 h 698"/>
                <a:gd name="T102" fmla="*/ 365 w 810"/>
                <a:gd name="T10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698">
                  <a:moveTo>
                    <a:pt x="365" y="0"/>
                  </a:moveTo>
                  <a:lnTo>
                    <a:pt x="432" y="4"/>
                  </a:lnTo>
                  <a:lnTo>
                    <a:pt x="492" y="12"/>
                  </a:lnTo>
                  <a:lnTo>
                    <a:pt x="547" y="24"/>
                  </a:lnTo>
                  <a:lnTo>
                    <a:pt x="592" y="39"/>
                  </a:lnTo>
                  <a:lnTo>
                    <a:pt x="628" y="53"/>
                  </a:lnTo>
                  <a:lnTo>
                    <a:pt x="653" y="65"/>
                  </a:lnTo>
                  <a:lnTo>
                    <a:pt x="659" y="67"/>
                  </a:lnTo>
                  <a:lnTo>
                    <a:pt x="665" y="69"/>
                  </a:lnTo>
                  <a:lnTo>
                    <a:pt x="669" y="67"/>
                  </a:lnTo>
                  <a:lnTo>
                    <a:pt x="673" y="65"/>
                  </a:lnTo>
                  <a:lnTo>
                    <a:pt x="675" y="63"/>
                  </a:lnTo>
                  <a:lnTo>
                    <a:pt x="677" y="59"/>
                  </a:lnTo>
                  <a:lnTo>
                    <a:pt x="677" y="55"/>
                  </a:lnTo>
                  <a:lnTo>
                    <a:pt x="677" y="30"/>
                  </a:lnTo>
                  <a:lnTo>
                    <a:pt x="765" y="30"/>
                  </a:lnTo>
                  <a:lnTo>
                    <a:pt x="765" y="245"/>
                  </a:lnTo>
                  <a:lnTo>
                    <a:pt x="688" y="245"/>
                  </a:lnTo>
                  <a:lnTo>
                    <a:pt x="677" y="218"/>
                  </a:lnTo>
                  <a:lnTo>
                    <a:pt x="665" y="194"/>
                  </a:lnTo>
                  <a:lnTo>
                    <a:pt x="651" y="175"/>
                  </a:lnTo>
                  <a:lnTo>
                    <a:pt x="639" y="163"/>
                  </a:lnTo>
                  <a:lnTo>
                    <a:pt x="614" y="147"/>
                  </a:lnTo>
                  <a:lnTo>
                    <a:pt x="587" y="133"/>
                  </a:lnTo>
                  <a:lnTo>
                    <a:pt x="549" y="118"/>
                  </a:lnTo>
                  <a:lnTo>
                    <a:pt x="500" y="106"/>
                  </a:lnTo>
                  <a:lnTo>
                    <a:pt x="443" y="96"/>
                  </a:lnTo>
                  <a:lnTo>
                    <a:pt x="379" y="94"/>
                  </a:lnTo>
                  <a:lnTo>
                    <a:pt x="336" y="94"/>
                  </a:lnTo>
                  <a:lnTo>
                    <a:pt x="296" y="100"/>
                  </a:lnTo>
                  <a:lnTo>
                    <a:pt x="257" y="106"/>
                  </a:lnTo>
                  <a:lnTo>
                    <a:pt x="224" y="116"/>
                  </a:lnTo>
                  <a:lnTo>
                    <a:pt x="200" y="128"/>
                  </a:lnTo>
                  <a:lnTo>
                    <a:pt x="181" y="143"/>
                  </a:lnTo>
                  <a:lnTo>
                    <a:pt x="171" y="161"/>
                  </a:lnTo>
                  <a:lnTo>
                    <a:pt x="167" y="180"/>
                  </a:lnTo>
                  <a:lnTo>
                    <a:pt x="171" y="198"/>
                  </a:lnTo>
                  <a:lnTo>
                    <a:pt x="181" y="210"/>
                  </a:lnTo>
                  <a:lnTo>
                    <a:pt x="191" y="218"/>
                  </a:lnTo>
                  <a:lnTo>
                    <a:pt x="204" y="224"/>
                  </a:lnTo>
                  <a:lnTo>
                    <a:pt x="232" y="231"/>
                  </a:lnTo>
                  <a:lnTo>
                    <a:pt x="273" y="237"/>
                  </a:lnTo>
                  <a:lnTo>
                    <a:pt x="316" y="241"/>
                  </a:lnTo>
                  <a:lnTo>
                    <a:pt x="361" y="247"/>
                  </a:lnTo>
                  <a:lnTo>
                    <a:pt x="400" y="249"/>
                  </a:lnTo>
                  <a:lnTo>
                    <a:pt x="430" y="253"/>
                  </a:lnTo>
                  <a:lnTo>
                    <a:pt x="469" y="259"/>
                  </a:lnTo>
                  <a:lnTo>
                    <a:pt x="510" y="263"/>
                  </a:lnTo>
                  <a:lnTo>
                    <a:pt x="551" y="269"/>
                  </a:lnTo>
                  <a:lnTo>
                    <a:pt x="587" y="278"/>
                  </a:lnTo>
                  <a:lnTo>
                    <a:pt x="618" y="284"/>
                  </a:lnTo>
                  <a:lnTo>
                    <a:pt x="645" y="292"/>
                  </a:lnTo>
                  <a:lnTo>
                    <a:pt x="671" y="300"/>
                  </a:lnTo>
                  <a:lnTo>
                    <a:pt x="696" y="310"/>
                  </a:lnTo>
                  <a:lnTo>
                    <a:pt x="728" y="329"/>
                  </a:lnTo>
                  <a:lnTo>
                    <a:pt x="759" y="353"/>
                  </a:lnTo>
                  <a:lnTo>
                    <a:pt x="769" y="365"/>
                  </a:lnTo>
                  <a:lnTo>
                    <a:pt x="783" y="384"/>
                  </a:lnTo>
                  <a:lnTo>
                    <a:pt x="796" y="410"/>
                  </a:lnTo>
                  <a:lnTo>
                    <a:pt x="806" y="443"/>
                  </a:lnTo>
                  <a:lnTo>
                    <a:pt x="810" y="482"/>
                  </a:lnTo>
                  <a:lnTo>
                    <a:pt x="806" y="514"/>
                  </a:lnTo>
                  <a:lnTo>
                    <a:pt x="798" y="543"/>
                  </a:lnTo>
                  <a:lnTo>
                    <a:pt x="785" y="568"/>
                  </a:lnTo>
                  <a:lnTo>
                    <a:pt x="771" y="586"/>
                  </a:lnTo>
                  <a:lnTo>
                    <a:pt x="759" y="600"/>
                  </a:lnTo>
                  <a:lnTo>
                    <a:pt x="747" y="610"/>
                  </a:lnTo>
                  <a:lnTo>
                    <a:pt x="708" y="637"/>
                  </a:lnTo>
                  <a:lnTo>
                    <a:pt x="667" y="655"/>
                  </a:lnTo>
                  <a:lnTo>
                    <a:pt x="628" y="670"/>
                  </a:lnTo>
                  <a:lnTo>
                    <a:pt x="604" y="676"/>
                  </a:lnTo>
                  <a:lnTo>
                    <a:pt x="571" y="684"/>
                  </a:lnTo>
                  <a:lnTo>
                    <a:pt x="534" y="690"/>
                  </a:lnTo>
                  <a:lnTo>
                    <a:pt x="487" y="696"/>
                  </a:lnTo>
                  <a:lnTo>
                    <a:pt x="430" y="698"/>
                  </a:lnTo>
                  <a:lnTo>
                    <a:pt x="387" y="696"/>
                  </a:lnTo>
                  <a:lnTo>
                    <a:pt x="351" y="692"/>
                  </a:lnTo>
                  <a:lnTo>
                    <a:pt x="318" y="686"/>
                  </a:lnTo>
                  <a:lnTo>
                    <a:pt x="281" y="678"/>
                  </a:lnTo>
                  <a:lnTo>
                    <a:pt x="245" y="670"/>
                  </a:lnTo>
                  <a:lnTo>
                    <a:pt x="210" y="659"/>
                  </a:lnTo>
                  <a:lnTo>
                    <a:pt x="179" y="649"/>
                  </a:lnTo>
                  <a:lnTo>
                    <a:pt x="155" y="639"/>
                  </a:lnTo>
                  <a:lnTo>
                    <a:pt x="138" y="633"/>
                  </a:lnTo>
                  <a:lnTo>
                    <a:pt x="132" y="631"/>
                  </a:lnTo>
                  <a:lnTo>
                    <a:pt x="128" y="631"/>
                  </a:lnTo>
                  <a:lnTo>
                    <a:pt x="124" y="633"/>
                  </a:lnTo>
                  <a:lnTo>
                    <a:pt x="122" y="635"/>
                  </a:lnTo>
                  <a:lnTo>
                    <a:pt x="120" y="637"/>
                  </a:lnTo>
                  <a:lnTo>
                    <a:pt x="118" y="639"/>
                  </a:lnTo>
                  <a:lnTo>
                    <a:pt x="118" y="643"/>
                  </a:lnTo>
                  <a:lnTo>
                    <a:pt x="118" y="645"/>
                  </a:lnTo>
                  <a:lnTo>
                    <a:pt x="118" y="678"/>
                  </a:lnTo>
                  <a:lnTo>
                    <a:pt x="20" y="678"/>
                  </a:lnTo>
                  <a:lnTo>
                    <a:pt x="20" y="431"/>
                  </a:lnTo>
                  <a:lnTo>
                    <a:pt x="108" y="431"/>
                  </a:lnTo>
                  <a:lnTo>
                    <a:pt x="112" y="459"/>
                  </a:lnTo>
                  <a:lnTo>
                    <a:pt x="120" y="484"/>
                  </a:lnTo>
                  <a:lnTo>
                    <a:pt x="130" y="500"/>
                  </a:lnTo>
                  <a:lnTo>
                    <a:pt x="157" y="529"/>
                  </a:lnTo>
                  <a:lnTo>
                    <a:pt x="185" y="549"/>
                  </a:lnTo>
                  <a:lnTo>
                    <a:pt x="212" y="563"/>
                  </a:lnTo>
                  <a:lnTo>
                    <a:pt x="240" y="574"/>
                  </a:lnTo>
                  <a:lnTo>
                    <a:pt x="265" y="582"/>
                  </a:lnTo>
                  <a:lnTo>
                    <a:pt x="300" y="590"/>
                  </a:lnTo>
                  <a:lnTo>
                    <a:pt x="340" y="598"/>
                  </a:lnTo>
                  <a:lnTo>
                    <a:pt x="385" y="604"/>
                  </a:lnTo>
                  <a:lnTo>
                    <a:pt x="428" y="606"/>
                  </a:lnTo>
                  <a:lnTo>
                    <a:pt x="481" y="604"/>
                  </a:lnTo>
                  <a:lnTo>
                    <a:pt x="524" y="598"/>
                  </a:lnTo>
                  <a:lnTo>
                    <a:pt x="557" y="590"/>
                  </a:lnTo>
                  <a:lnTo>
                    <a:pt x="577" y="584"/>
                  </a:lnTo>
                  <a:lnTo>
                    <a:pt x="587" y="580"/>
                  </a:lnTo>
                  <a:lnTo>
                    <a:pt x="596" y="576"/>
                  </a:lnTo>
                  <a:lnTo>
                    <a:pt x="606" y="572"/>
                  </a:lnTo>
                  <a:lnTo>
                    <a:pt x="618" y="563"/>
                  </a:lnTo>
                  <a:lnTo>
                    <a:pt x="628" y="551"/>
                  </a:lnTo>
                  <a:lnTo>
                    <a:pt x="639" y="535"/>
                  </a:lnTo>
                  <a:lnTo>
                    <a:pt x="641" y="514"/>
                  </a:lnTo>
                  <a:lnTo>
                    <a:pt x="639" y="492"/>
                  </a:lnTo>
                  <a:lnTo>
                    <a:pt x="628" y="478"/>
                  </a:lnTo>
                  <a:lnTo>
                    <a:pt x="616" y="465"/>
                  </a:lnTo>
                  <a:lnTo>
                    <a:pt x="602" y="459"/>
                  </a:lnTo>
                  <a:lnTo>
                    <a:pt x="587" y="453"/>
                  </a:lnTo>
                  <a:lnTo>
                    <a:pt x="573" y="451"/>
                  </a:lnTo>
                  <a:lnTo>
                    <a:pt x="549" y="445"/>
                  </a:lnTo>
                  <a:lnTo>
                    <a:pt x="514" y="441"/>
                  </a:lnTo>
                  <a:lnTo>
                    <a:pt x="475" y="435"/>
                  </a:lnTo>
                  <a:lnTo>
                    <a:pt x="430" y="431"/>
                  </a:lnTo>
                  <a:lnTo>
                    <a:pt x="381" y="427"/>
                  </a:lnTo>
                  <a:lnTo>
                    <a:pt x="334" y="420"/>
                  </a:lnTo>
                  <a:lnTo>
                    <a:pt x="287" y="414"/>
                  </a:lnTo>
                  <a:lnTo>
                    <a:pt x="247" y="408"/>
                  </a:lnTo>
                  <a:lnTo>
                    <a:pt x="210" y="402"/>
                  </a:lnTo>
                  <a:lnTo>
                    <a:pt x="183" y="396"/>
                  </a:lnTo>
                  <a:lnTo>
                    <a:pt x="138" y="384"/>
                  </a:lnTo>
                  <a:lnTo>
                    <a:pt x="104" y="369"/>
                  </a:lnTo>
                  <a:lnTo>
                    <a:pt x="79" y="355"/>
                  </a:lnTo>
                  <a:lnTo>
                    <a:pt x="59" y="341"/>
                  </a:lnTo>
                  <a:lnTo>
                    <a:pt x="47" y="329"/>
                  </a:lnTo>
                  <a:lnTo>
                    <a:pt x="42" y="325"/>
                  </a:lnTo>
                  <a:lnTo>
                    <a:pt x="34" y="314"/>
                  </a:lnTo>
                  <a:lnTo>
                    <a:pt x="24" y="298"/>
                  </a:lnTo>
                  <a:lnTo>
                    <a:pt x="12" y="273"/>
                  </a:lnTo>
                  <a:lnTo>
                    <a:pt x="4" y="245"/>
                  </a:lnTo>
                  <a:lnTo>
                    <a:pt x="0" y="210"/>
                  </a:lnTo>
                  <a:lnTo>
                    <a:pt x="4" y="171"/>
                  </a:lnTo>
                  <a:lnTo>
                    <a:pt x="18" y="139"/>
                  </a:lnTo>
                  <a:lnTo>
                    <a:pt x="36" y="110"/>
                  </a:lnTo>
                  <a:lnTo>
                    <a:pt x="63" y="86"/>
                  </a:lnTo>
                  <a:lnTo>
                    <a:pt x="91" y="65"/>
                  </a:lnTo>
                  <a:lnTo>
                    <a:pt x="126" y="47"/>
                  </a:lnTo>
                  <a:lnTo>
                    <a:pt x="183" y="26"/>
                  </a:lnTo>
                  <a:lnTo>
                    <a:pt x="245" y="10"/>
                  </a:lnTo>
                  <a:lnTo>
                    <a:pt x="306" y="2"/>
                  </a:lnTo>
                  <a:lnTo>
                    <a:pt x="365" y="0"/>
                  </a:lnTo>
                  <a:close/>
                </a:path>
              </a:pathLst>
            </a:custGeom>
            <a:grp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2"/>
            <p:cNvSpPr>
              <a:spLocks/>
            </p:cNvSpPr>
            <p:nvPr userDrawn="1"/>
          </p:nvSpPr>
          <p:spPr bwMode="auto">
            <a:xfrm>
              <a:off x="1482725" y="1262063"/>
              <a:ext cx="1547813" cy="995363"/>
            </a:xfrm>
            <a:custGeom>
              <a:avLst/>
              <a:gdLst>
                <a:gd name="T0" fmla="*/ 0 w 975"/>
                <a:gd name="T1" fmla="*/ 0 h 627"/>
                <a:gd name="T2" fmla="*/ 308 w 975"/>
                <a:gd name="T3" fmla="*/ 0 h 627"/>
                <a:gd name="T4" fmla="*/ 739 w 975"/>
                <a:gd name="T5" fmla="*/ 388 h 627"/>
                <a:gd name="T6" fmla="*/ 733 w 975"/>
                <a:gd name="T7" fmla="*/ 126 h 627"/>
                <a:gd name="T8" fmla="*/ 733 w 975"/>
                <a:gd name="T9" fmla="*/ 108 h 627"/>
                <a:gd name="T10" fmla="*/ 729 w 975"/>
                <a:gd name="T11" fmla="*/ 94 h 627"/>
                <a:gd name="T12" fmla="*/ 720 w 975"/>
                <a:gd name="T13" fmla="*/ 85 h 627"/>
                <a:gd name="T14" fmla="*/ 708 w 975"/>
                <a:gd name="T15" fmla="*/ 79 h 627"/>
                <a:gd name="T16" fmla="*/ 690 w 975"/>
                <a:gd name="T17" fmla="*/ 77 h 627"/>
                <a:gd name="T18" fmla="*/ 608 w 975"/>
                <a:gd name="T19" fmla="*/ 77 h 627"/>
                <a:gd name="T20" fmla="*/ 608 w 975"/>
                <a:gd name="T21" fmla="*/ 0 h 627"/>
                <a:gd name="T22" fmla="*/ 975 w 975"/>
                <a:gd name="T23" fmla="*/ 0 h 627"/>
                <a:gd name="T24" fmla="*/ 975 w 975"/>
                <a:gd name="T25" fmla="*/ 77 h 627"/>
                <a:gd name="T26" fmla="*/ 898 w 975"/>
                <a:gd name="T27" fmla="*/ 77 h 627"/>
                <a:gd name="T28" fmla="*/ 880 w 975"/>
                <a:gd name="T29" fmla="*/ 79 h 627"/>
                <a:gd name="T30" fmla="*/ 867 w 975"/>
                <a:gd name="T31" fmla="*/ 85 h 627"/>
                <a:gd name="T32" fmla="*/ 861 w 975"/>
                <a:gd name="T33" fmla="*/ 94 h 627"/>
                <a:gd name="T34" fmla="*/ 857 w 975"/>
                <a:gd name="T35" fmla="*/ 108 h 627"/>
                <a:gd name="T36" fmla="*/ 857 w 975"/>
                <a:gd name="T37" fmla="*/ 126 h 627"/>
                <a:gd name="T38" fmla="*/ 863 w 975"/>
                <a:gd name="T39" fmla="*/ 627 h 627"/>
                <a:gd name="T40" fmla="*/ 737 w 975"/>
                <a:gd name="T41" fmla="*/ 627 h 627"/>
                <a:gd name="T42" fmla="*/ 243 w 975"/>
                <a:gd name="T43" fmla="*/ 183 h 627"/>
                <a:gd name="T44" fmla="*/ 243 w 975"/>
                <a:gd name="T45" fmla="*/ 498 h 627"/>
                <a:gd name="T46" fmla="*/ 243 w 975"/>
                <a:gd name="T47" fmla="*/ 516 h 627"/>
                <a:gd name="T48" fmla="*/ 245 w 975"/>
                <a:gd name="T49" fmla="*/ 531 h 627"/>
                <a:gd name="T50" fmla="*/ 251 w 975"/>
                <a:gd name="T51" fmla="*/ 541 h 627"/>
                <a:gd name="T52" fmla="*/ 263 w 975"/>
                <a:gd name="T53" fmla="*/ 545 h 627"/>
                <a:gd name="T54" fmla="*/ 279 w 975"/>
                <a:gd name="T55" fmla="*/ 547 h 627"/>
                <a:gd name="T56" fmla="*/ 367 w 975"/>
                <a:gd name="T57" fmla="*/ 547 h 627"/>
                <a:gd name="T58" fmla="*/ 367 w 975"/>
                <a:gd name="T59" fmla="*/ 627 h 627"/>
                <a:gd name="T60" fmla="*/ 6 w 975"/>
                <a:gd name="T61" fmla="*/ 627 h 627"/>
                <a:gd name="T62" fmla="*/ 6 w 975"/>
                <a:gd name="T63" fmla="*/ 547 h 627"/>
                <a:gd name="T64" fmla="*/ 92 w 975"/>
                <a:gd name="T65" fmla="*/ 547 h 627"/>
                <a:gd name="T66" fmla="*/ 106 w 975"/>
                <a:gd name="T67" fmla="*/ 545 h 627"/>
                <a:gd name="T68" fmla="*/ 116 w 975"/>
                <a:gd name="T69" fmla="*/ 537 h 627"/>
                <a:gd name="T70" fmla="*/ 120 w 975"/>
                <a:gd name="T71" fmla="*/ 524 h 627"/>
                <a:gd name="T72" fmla="*/ 122 w 975"/>
                <a:gd name="T73" fmla="*/ 510 h 627"/>
                <a:gd name="T74" fmla="*/ 122 w 975"/>
                <a:gd name="T75" fmla="*/ 496 h 627"/>
                <a:gd name="T76" fmla="*/ 122 w 975"/>
                <a:gd name="T77" fmla="*/ 130 h 627"/>
                <a:gd name="T78" fmla="*/ 120 w 975"/>
                <a:gd name="T79" fmla="*/ 118 h 627"/>
                <a:gd name="T80" fmla="*/ 118 w 975"/>
                <a:gd name="T81" fmla="*/ 106 h 627"/>
                <a:gd name="T82" fmla="*/ 114 w 975"/>
                <a:gd name="T83" fmla="*/ 96 h 627"/>
                <a:gd name="T84" fmla="*/ 104 w 975"/>
                <a:gd name="T85" fmla="*/ 85 h 627"/>
                <a:gd name="T86" fmla="*/ 90 w 975"/>
                <a:gd name="T87" fmla="*/ 79 h 627"/>
                <a:gd name="T88" fmla="*/ 69 w 975"/>
                <a:gd name="T89" fmla="*/ 77 h 627"/>
                <a:gd name="T90" fmla="*/ 0 w 975"/>
                <a:gd name="T91" fmla="*/ 77 h 627"/>
                <a:gd name="T92" fmla="*/ 0 w 975"/>
                <a:gd name="T93" fmla="*/ 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5" h="627">
                  <a:moveTo>
                    <a:pt x="0" y="0"/>
                  </a:moveTo>
                  <a:lnTo>
                    <a:pt x="308" y="0"/>
                  </a:lnTo>
                  <a:lnTo>
                    <a:pt x="739" y="388"/>
                  </a:lnTo>
                  <a:lnTo>
                    <a:pt x="733" y="126"/>
                  </a:lnTo>
                  <a:lnTo>
                    <a:pt x="733" y="108"/>
                  </a:lnTo>
                  <a:lnTo>
                    <a:pt x="729" y="94"/>
                  </a:lnTo>
                  <a:lnTo>
                    <a:pt x="720" y="85"/>
                  </a:lnTo>
                  <a:lnTo>
                    <a:pt x="708" y="79"/>
                  </a:lnTo>
                  <a:lnTo>
                    <a:pt x="690" y="77"/>
                  </a:lnTo>
                  <a:lnTo>
                    <a:pt x="608" y="77"/>
                  </a:lnTo>
                  <a:lnTo>
                    <a:pt x="608" y="0"/>
                  </a:lnTo>
                  <a:lnTo>
                    <a:pt x="975" y="0"/>
                  </a:lnTo>
                  <a:lnTo>
                    <a:pt x="975" y="77"/>
                  </a:lnTo>
                  <a:lnTo>
                    <a:pt x="898" y="77"/>
                  </a:lnTo>
                  <a:lnTo>
                    <a:pt x="880" y="79"/>
                  </a:lnTo>
                  <a:lnTo>
                    <a:pt x="867" y="85"/>
                  </a:lnTo>
                  <a:lnTo>
                    <a:pt x="861" y="94"/>
                  </a:lnTo>
                  <a:lnTo>
                    <a:pt x="857" y="108"/>
                  </a:lnTo>
                  <a:lnTo>
                    <a:pt x="857" y="126"/>
                  </a:lnTo>
                  <a:lnTo>
                    <a:pt x="863" y="627"/>
                  </a:lnTo>
                  <a:lnTo>
                    <a:pt x="737" y="627"/>
                  </a:lnTo>
                  <a:lnTo>
                    <a:pt x="243" y="183"/>
                  </a:lnTo>
                  <a:lnTo>
                    <a:pt x="243" y="498"/>
                  </a:lnTo>
                  <a:lnTo>
                    <a:pt x="243" y="516"/>
                  </a:lnTo>
                  <a:lnTo>
                    <a:pt x="245" y="531"/>
                  </a:lnTo>
                  <a:lnTo>
                    <a:pt x="251" y="541"/>
                  </a:lnTo>
                  <a:lnTo>
                    <a:pt x="263" y="545"/>
                  </a:lnTo>
                  <a:lnTo>
                    <a:pt x="279" y="547"/>
                  </a:lnTo>
                  <a:lnTo>
                    <a:pt x="367" y="547"/>
                  </a:lnTo>
                  <a:lnTo>
                    <a:pt x="367" y="627"/>
                  </a:lnTo>
                  <a:lnTo>
                    <a:pt x="6" y="627"/>
                  </a:lnTo>
                  <a:lnTo>
                    <a:pt x="6" y="547"/>
                  </a:lnTo>
                  <a:lnTo>
                    <a:pt x="92" y="547"/>
                  </a:lnTo>
                  <a:lnTo>
                    <a:pt x="106" y="545"/>
                  </a:lnTo>
                  <a:lnTo>
                    <a:pt x="116" y="537"/>
                  </a:lnTo>
                  <a:lnTo>
                    <a:pt x="120" y="524"/>
                  </a:lnTo>
                  <a:lnTo>
                    <a:pt x="122" y="510"/>
                  </a:lnTo>
                  <a:lnTo>
                    <a:pt x="122" y="496"/>
                  </a:lnTo>
                  <a:lnTo>
                    <a:pt x="122" y="130"/>
                  </a:lnTo>
                  <a:lnTo>
                    <a:pt x="120" y="118"/>
                  </a:lnTo>
                  <a:lnTo>
                    <a:pt x="118" y="106"/>
                  </a:lnTo>
                  <a:lnTo>
                    <a:pt x="114" y="96"/>
                  </a:lnTo>
                  <a:lnTo>
                    <a:pt x="104" y="85"/>
                  </a:lnTo>
                  <a:lnTo>
                    <a:pt x="90" y="79"/>
                  </a:lnTo>
                  <a:lnTo>
                    <a:pt x="69" y="77"/>
                  </a:lnTo>
                  <a:lnTo>
                    <a:pt x="0" y="77"/>
                  </a:lnTo>
                  <a:lnTo>
                    <a:pt x="0" y="0"/>
                  </a:lnTo>
                  <a:close/>
                </a:path>
              </a:pathLst>
            </a:custGeom>
            <a:grp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3"/>
            <p:cNvSpPr>
              <a:spLocks/>
            </p:cNvSpPr>
            <p:nvPr userDrawn="1"/>
          </p:nvSpPr>
          <p:spPr bwMode="auto">
            <a:xfrm>
              <a:off x="3154363" y="1262063"/>
              <a:ext cx="1519238" cy="995363"/>
            </a:xfrm>
            <a:custGeom>
              <a:avLst/>
              <a:gdLst>
                <a:gd name="T0" fmla="*/ 431 w 957"/>
                <a:gd name="T1" fmla="*/ 77 h 627"/>
                <a:gd name="T2" fmla="*/ 367 w 957"/>
                <a:gd name="T3" fmla="*/ 81 h 627"/>
                <a:gd name="T4" fmla="*/ 365 w 957"/>
                <a:gd name="T5" fmla="*/ 96 h 627"/>
                <a:gd name="T6" fmla="*/ 382 w 957"/>
                <a:gd name="T7" fmla="*/ 116 h 627"/>
                <a:gd name="T8" fmla="*/ 431 w 957"/>
                <a:gd name="T9" fmla="*/ 177 h 627"/>
                <a:gd name="T10" fmla="*/ 488 w 957"/>
                <a:gd name="T11" fmla="*/ 245 h 627"/>
                <a:gd name="T12" fmla="*/ 514 w 957"/>
                <a:gd name="T13" fmla="*/ 277 h 627"/>
                <a:gd name="T14" fmla="*/ 521 w 957"/>
                <a:gd name="T15" fmla="*/ 277 h 627"/>
                <a:gd name="T16" fmla="*/ 547 w 957"/>
                <a:gd name="T17" fmla="*/ 245 h 627"/>
                <a:gd name="T18" fmla="*/ 604 w 957"/>
                <a:gd name="T19" fmla="*/ 177 h 627"/>
                <a:gd name="T20" fmla="*/ 655 w 957"/>
                <a:gd name="T21" fmla="*/ 118 h 627"/>
                <a:gd name="T22" fmla="*/ 672 w 957"/>
                <a:gd name="T23" fmla="*/ 98 h 627"/>
                <a:gd name="T24" fmla="*/ 670 w 957"/>
                <a:gd name="T25" fmla="*/ 85 h 627"/>
                <a:gd name="T26" fmla="*/ 657 w 957"/>
                <a:gd name="T27" fmla="*/ 77 h 627"/>
                <a:gd name="T28" fmla="*/ 957 w 957"/>
                <a:gd name="T29" fmla="*/ 0 h 627"/>
                <a:gd name="T30" fmla="*/ 859 w 957"/>
                <a:gd name="T31" fmla="*/ 79 h 627"/>
                <a:gd name="T32" fmla="*/ 817 w 957"/>
                <a:gd name="T33" fmla="*/ 108 h 627"/>
                <a:gd name="T34" fmla="*/ 784 w 957"/>
                <a:gd name="T35" fmla="*/ 143 h 627"/>
                <a:gd name="T36" fmla="*/ 721 w 957"/>
                <a:gd name="T37" fmla="*/ 216 h 627"/>
                <a:gd name="T38" fmla="*/ 647 w 957"/>
                <a:gd name="T39" fmla="*/ 300 h 627"/>
                <a:gd name="T40" fmla="*/ 592 w 957"/>
                <a:gd name="T41" fmla="*/ 363 h 627"/>
                <a:gd name="T42" fmla="*/ 576 w 957"/>
                <a:gd name="T43" fmla="*/ 384 h 627"/>
                <a:gd name="T44" fmla="*/ 576 w 957"/>
                <a:gd name="T45" fmla="*/ 439 h 627"/>
                <a:gd name="T46" fmla="*/ 576 w 957"/>
                <a:gd name="T47" fmla="*/ 504 h 627"/>
                <a:gd name="T48" fmla="*/ 576 w 957"/>
                <a:gd name="T49" fmla="*/ 522 h 627"/>
                <a:gd name="T50" fmla="*/ 580 w 957"/>
                <a:gd name="T51" fmla="*/ 537 h 627"/>
                <a:gd name="T52" fmla="*/ 594 w 957"/>
                <a:gd name="T53" fmla="*/ 547 h 627"/>
                <a:gd name="T54" fmla="*/ 606 w 957"/>
                <a:gd name="T55" fmla="*/ 547 h 627"/>
                <a:gd name="T56" fmla="*/ 696 w 957"/>
                <a:gd name="T57" fmla="*/ 547 h 627"/>
                <a:gd name="T58" fmla="*/ 267 w 957"/>
                <a:gd name="T59" fmla="*/ 547 h 627"/>
                <a:gd name="T60" fmla="*/ 351 w 957"/>
                <a:gd name="T61" fmla="*/ 547 h 627"/>
                <a:gd name="T62" fmla="*/ 365 w 957"/>
                <a:gd name="T63" fmla="*/ 547 h 627"/>
                <a:gd name="T64" fmla="*/ 380 w 957"/>
                <a:gd name="T65" fmla="*/ 537 h 627"/>
                <a:gd name="T66" fmla="*/ 384 w 957"/>
                <a:gd name="T67" fmla="*/ 522 h 627"/>
                <a:gd name="T68" fmla="*/ 384 w 957"/>
                <a:gd name="T69" fmla="*/ 508 h 627"/>
                <a:gd name="T70" fmla="*/ 384 w 957"/>
                <a:gd name="T71" fmla="*/ 441 h 627"/>
                <a:gd name="T72" fmla="*/ 384 w 957"/>
                <a:gd name="T73" fmla="*/ 390 h 627"/>
                <a:gd name="T74" fmla="*/ 382 w 957"/>
                <a:gd name="T75" fmla="*/ 384 h 627"/>
                <a:gd name="T76" fmla="*/ 363 w 957"/>
                <a:gd name="T77" fmla="*/ 361 h 627"/>
                <a:gd name="T78" fmla="*/ 302 w 957"/>
                <a:gd name="T79" fmla="*/ 292 h 627"/>
                <a:gd name="T80" fmla="*/ 225 w 957"/>
                <a:gd name="T81" fmla="*/ 204 h 627"/>
                <a:gd name="T82" fmla="*/ 161 w 957"/>
                <a:gd name="T83" fmla="*/ 132 h 627"/>
                <a:gd name="T84" fmla="*/ 133 w 957"/>
                <a:gd name="T85" fmla="*/ 102 h 627"/>
                <a:gd name="T86" fmla="*/ 76 w 957"/>
                <a:gd name="T87" fmla="*/ 7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7" h="627">
                  <a:moveTo>
                    <a:pt x="0" y="0"/>
                  </a:moveTo>
                  <a:lnTo>
                    <a:pt x="431" y="0"/>
                  </a:lnTo>
                  <a:lnTo>
                    <a:pt x="431" y="77"/>
                  </a:lnTo>
                  <a:lnTo>
                    <a:pt x="378" y="77"/>
                  </a:lnTo>
                  <a:lnTo>
                    <a:pt x="374" y="79"/>
                  </a:lnTo>
                  <a:lnTo>
                    <a:pt x="367" y="81"/>
                  </a:lnTo>
                  <a:lnTo>
                    <a:pt x="365" y="85"/>
                  </a:lnTo>
                  <a:lnTo>
                    <a:pt x="363" y="89"/>
                  </a:lnTo>
                  <a:lnTo>
                    <a:pt x="365" y="96"/>
                  </a:lnTo>
                  <a:lnTo>
                    <a:pt x="370" y="102"/>
                  </a:lnTo>
                  <a:lnTo>
                    <a:pt x="372" y="106"/>
                  </a:lnTo>
                  <a:lnTo>
                    <a:pt x="382" y="116"/>
                  </a:lnTo>
                  <a:lnTo>
                    <a:pt x="396" y="134"/>
                  </a:lnTo>
                  <a:lnTo>
                    <a:pt x="412" y="155"/>
                  </a:lnTo>
                  <a:lnTo>
                    <a:pt x="431" y="177"/>
                  </a:lnTo>
                  <a:lnTo>
                    <a:pt x="451" y="200"/>
                  </a:lnTo>
                  <a:lnTo>
                    <a:pt x="472" y="224"/>
                  </a:lnTo>
                  <a:lnTo>
                    <a:pt x="488" y="245"/>
                  </a:lnTo>
                  <a:lnTo>
                    <a:pt x="502" y="261"/>
                  </a:lnTo>
                  <a:lnTo>
                    <a:pt x="512" y="273"/>
                  </a:lnTo>
                  <a:lnTo>
                    <a:pt x="514" y="277"/>
                  </a:lnTo>
                  <a:lnTo>
                    <a:pt x="516" y="279"/>
                  </a:lnTo>
                  <a:lnTo>
                    <a:pt x="519" y="279"/>
                  </a:lnTo>
                  <a:lnTo>
                    <a:pt x="521" y="277"/>
                  </a:lnTo>
                  <a:lnTo>
                    <a:pt x="523" y="273"/>
                  </a:lnTo>
                  <a:lnTo>
                    <a:pt x="533" y="261"/>
                  </a:lnTo>
                  <a:lnTo>
                    <a:pt x="547" y="245"/>
                  </a:lnTo>
                  <a:lnTo>
                    <a:pt x="565" y="224"/>
                  </a:lnTo>
                  <a:lnTo>
                    <a:pt x="584" y="202"/>
                  </a:lnTo>
                  <a:lnTo>
                    <a:pt x="604" y="177"/>
                  </a:lnTo>
                  <a:lnTo>
                    <a:pt x="625" y="155"/>
                  </a:lnTo>
                  <a:lnTo>
                    <a:pt x="641" y="134"/>
                  </a:lnTo>
                  <a:lnTo>
                    <a:pt x="655" y="118"/>
                  </a:lnTo>
                  <a:lnTo>
                    <a:pt x="665" y="106"/>
                  </a:lnTo>
                  <a:lnTo>
                    <a:pt x="670" y="102"/>
                  </a:lnTo>
                  <a:lnTo>
                    <a:pt x="672" y="98"/>
                  </a:lnTo>
                  <a:lnTo>
                    <a:pt x="674" y="94"/>
                  </a:lnTo>
                  <a:lnTo>
                    <a:pt x="672" y="89"/>
                  </a:lnTo>
                  <a:lnTo>
                    <a:pt x="670" y="85"/>
                  </a:lnTo>
                  <a:lnTo>
                    <a:pt x="668" y="81"/>
                  </a:lnTo>
                  <a:lnTo>
                    <a:pt x="663" y="79"/>
                  </a:lnTo>
                  <a:lnTo>
                    <a:pt x="657" y="77"/>
                  </a:lnTo>
                  <a:lnTo>
                    <a:pt x="604" y="77"/>
                  </a:lnTo>
                  <a:lnTo>
                    <a:pt x="604" y="0"/>
                  </a:lnTo>
                  <a:lnTo>
                    <a:pt x="957" y="0"/>
                  </a:lnTo>
                  <a:lnTo>
                    <a:pt x="957" y="77"/>
                  </a:lnTo>
                  <a:lnTo>
                    <a:pt x="878" y="77"/>
                  </a:lnTo>
                  <a:lnTo>
                    <a:pt x="859" y="79"/>
                  </a:lnTo>
                  <a:lnTo>
                    <a:pt x="845" y="83"/>
                  </a:lnTo>
                  <a:lnTo>
                    <a:pt x="831" y="94"/>
                  </a:lnTo>
                  <a:lnTo>
                    <a:pt x="817" y="108"/>
                  </a:lnTo>
                  <a:lnTo>
                    <a:pt x="810" y="114"/>
                  </a:lnTo>
                  <a:lnTo>
                    <a:pt x="800" y="126"/>
                  </a:lnTo>
                  <a:lnTo>
                    <a:pt x="784" y="143"/>
                  </a:lnTo>
                  <a:lnTo>
                    <a:pt x="766" y="165"/>
                  </a:lnTo>
                  <a:lnTo>
                    <a:pt x="743" y="190"/>
                  </a:lnTo>
                  <a:lnTo>
                    <a:pt x="721" y="216"/>
                  </a:lnTo>
                  <a:lnTo>
                    <a:pt x="696" y="245"/>
                  </a:lnTo>
                  <a:lnTo>
                    <a:pt x="672" y="273"/>
                  </a:lnTo>
                  <a:lnTo>
                    <a:pt x="647" y="300"/>
                  </a:lnTo>
                  <a:lnTo>
                    <a:pt x="627" y="324"/>
                  </a:lnTo>
                  <a:lnTo>
                    <a:pt x="608" y="345"/>
                  </a:lnTo>
                  <a:lnTo>
                    <a:pt x="592" y="363"/>
                  </a:lnTo>
                  <a:lnTo>
                    <a:pt x="582" y="373"/>
                  </a:lnTo>
                  <a:lnTo>
                    <a:pt x="578" y="379"/>
                  </a:lnTo>
                  <a:lnTo>
                    <a:pt x="576" y="384"/>
                  </a:lnTo>
                  <a:lnTo>
                    <a:pt x="576" y="388"/>
                  </a:lnTo>
                  <a:lnTo>
                    <a:pt x="576" y="390"/>
                  </a:lnTo>
                  <a:lnTo>
                    <a:pt x="576" y="439"/>
                  </a:lnTo>
                  <a:lnTo>
                    <a:pt x="576" y="463"/>
                  </a:lnTo>
                  <a:lnTo>
                    <a:pt x="576" y="486"/>
                  </a:lnTo>
                  <a:lnTo>
                    <a:pt x="576" y="504"/>
                  </a:lnTo>
                  <a:lnTo>
                    <a:pt x="576" y="514"/>
                  </a:lnTo>
                  <a:lnTo>
                    <a:pt x="576" y="518"/>
                  </a:lnTo>
                  <a:lnTo>
                    <a:pt x="576" y="522"/>
                  </a:lnTo>
                  <a:lnTo>
                    <a:pt x="576" y="529"/>
                  </a:lnTo>
                  <a:lnTo>
                    <a:pt x="578" y="531"/>
                  </a:lnTo>
                  <a:lnTo>
                    <a:pt x="580" y="537"/>
                  </a:lnTo>
                  <a:lnTo>
                    <a:pt x="584" y="541"/>
                  </a:lnTo>
                  <a:lnTo>
                    <a:pt x="588" y="543"/>
                  </a:lnTo>
                  <a:lnTo>
                    <a:pt x="594" y="547"/>
                  </a:lnTo>
                  <a:lnTo>
                    <a:pt x="596" y="547"/>
                  </a:lnTo>
                  <a:lnTo>
                    <a:pt x="602" y="547"/>
                  </a:lnTo>
                  <a:lnTo>
                    <a:pt x="606" y="547"/>
                  </a:lnTo>
                  <a:lnTo>
                    <a:pt x="612" y="547"/>
                  </a:lnTo>
                  <a:lnTo>
                    <a:pt x="614" y="547"/>
                  </a:lnTo>
                  <a:lnTo>
                    <a:pt x="696" y="547"/>
                  </a:lnTo>
                  <a:lnTo>
                    <a:pt x="696" y="627"/>
                  </a:lnTo>
                  <a:lnTo>
                    <a:pt x="267" y="627"/>
                  </a:lnTo>
                  <a:lnTo>
                    <a:pt x="267" y="547"/>
                  </a:lnTo>
                  <a:lnTo>
                    <a:pt x="343" y="547"/>
                  </a:lnTo>
                  <a:lnTo>
                    <a:pt x="347" y="547"/>
                  </a:lnTo>
                  <a:lnTo>
                    <a:pt x="351" y="547"/>
                  </a:lnTo>
                  <a:lnTo>
                    <a:pt x="357" y="547"/>
                  </a:lnTo>
                  <a:lnTo>
                    <a:pt x="361" y="547"/>
                  </a:lnTo>
                  <a:lnTo>
                    <a:pt x="365" y="547"/>
                  </a:lnTo>
                  <a:lnTo>
                    <a:pt x="372" y="543"/>
                  </a:lnTo>
                  <a:lnTo>
                    <a:pt x="376" y="541"/>
                  </a:lnTo>
                  <a:lnTo>
                    <a:pt x="380" y="537"/>
                  </a:lnTo>
                  <a:lnTo>
                    <a:pt x="382" y="531"/>
                  </a:lnTo>
                  <a:lnTo>
                    <a:pt x="384" y="529"/>
                  </a:lnTo>
                  <a:lnTo>
                    <a:pt x="384" y="522"/>
                  </a:lnTo>
                  <a:lnTo>
                    <a:pt x="384" y="518"/>
                  </a:lnTo>
                  <a:lnTo>
                    <a:pt x="384" y="514"/>
                  </a:lnTo>
                  <a:lnTo>
                    <a:pt x="384" y="508"/>
                  </a:lnTo>
                  <a:lnTo>
                    <a:pt x="384" y="490"/>
                  </a:lnTo>
                  <a:lnTo>
                    <a:pt x="384" y="467"/>
                  </a:lnTo>
                  <a:lnTo>
                    <a:pt x="384" y="441"/>
                  </a:lnTo>
                  <a:lnTo>
                    <a:pt x="384" y="416"/>
                  </a:lnTo>
                  <a:lnTo>
                    <a:pt x="384" y="398"/>
                  </a:lnTo>
                  <a:lnTo>
                    <a:pt x="384" y="390"/>
                  </a:lnTo>
                  <a:lnTo>
                    <a:pt x="384" y="390"/>
                  </a:lnTo>
                  <a:lnTo>
                    <a:pt x="384" y="388"/>
                  </a:lnTo>
                  <a:lnTo>
                    <a:pt x="382" y="384"/>
                  </a:lnTo>
                  <a:lnTo>
                    <a:pt x="380" y="379"/>
                  </a:lnTo>
                  <a:lnTo>
                    <a:pt x="374" y="373"/>
                  </a:lnTo>
                  <a:lnTo>
                    <a:pt x="363" y="361"/>
                  </a:lnTo>
                  <a:lnTo>
                    <a:pt x="345" y="343"/>
                  </a:lnTo>
                  <a:lnTo>
                    <a:pt x="325" y="318"/>
                  </a:lnTo>
                  <a:lnTo>
                    <a:pt x="302" y="292"/>
                  </a:lnTo>
                  <a:lnTo>
                    <a:pt x="276" y="263"/>
                  </a:lnTo>
                  <a:lnTo>
                    <a:pt x="249" y="232"/>
                  </a:lnTo>
                  <a:lnTo>
                    <a:pt x="225" y="204"/>
                  </a:lnTo>
                  <a:lnTo>
                    <a:pt x="200" y="177"/>
                  </a:lnTo>
                  <a:lnTo>
                    <a:pt x="180" y="153"/>
                  </a:lnTo>
                  <a:lnTo>
                    <a:pt x="161" y="132"/>
                  </a:lnTo>
                  <a:lnTo>
                    <a:pt x="149" y="118"/>
                  </a:lnTo>
                  <a:lnTo>
                    <a:pt x="143" y="112"/>
                  </a:lnTo>
                  <a:lnTo>
                    <a:pt x="133" y="102"/>
                  </a:lnTo>
                  <a:lnTo>
                    <a:pt x="118" y="89"/>
                  </a:lnTo>
                  <a:lnTo>
                    <a:pt x="98" y="81"/>
                  </a:lnTo>
                  <a:lnTo>
                    <a:pt x="76" y="77"/>
                  </a:lnTo>
                  <a:lnTo>
                    <a:pt x="0" y="77"/>
                  </a:lnTo>
                  <a:lnTo>
                    <a:pt x="0" y="0"/>
                  </a:lnTo>
                  <a:close/>
                </a:path>
              </a:pathLst>
            </a:custGeom>
            <a:grp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テキスト プレースホルダー 2"/>
          <p:cNvSpPr>
            <a:spLocks noGrp="1"/>
          </p:cNvSpPr>
          <p:nvPr>
            <p:ph type="body" sz="quarter" idx="14" hasCustomPrompt="1"/>
          </p:nvPr>
        </p:nvSpPr>
        <p:spPr>
          <a:xfrm>
            <a:off x="1079964" y="2983761"/>
            <a:ext cx="16128075" cy="864194"/>
          </a:xfrm>
          <a:prstGeom prst="rect">
            <a:avLst/>
          </a:prstGeom>
        </p:spPr>
        <p:txBody>
          <a:bodyPr lIns="0" tIns="0" rIns="0" bIns="0" anchor="ctr">
            <a:noAutofit/>
          </a:bodyPr>
          <a:lstStyle>
            <a:lvl1pPr marL="0" indent="0" algn="ctr">
              <a:buNone/>
              <a:defRPr sz="4800" b="1">
                <a:solidFill>
                  <a:schemeClr val="tx1"/>
                </a:solidFill>
                <a:latin typeface="+mj-lt"/>
              </a:defRPr>
            </a:lvl1pPr>
          </a:lstStyle>
          <a:p>
            <a:pPr lvl="0"/>
            <a:r>
              <a:rPr kumimoji="1" lang="en-US" altLang="ja-JP" dirty="0"/>
              <a:t>Presentation Title</a:t>
            </a:r>
            <a:endParaRPr kumimoji="1" lang="ja-JP" altLang="en-US" dirty="0"/>
          </a:p>
        </p:txBody>
      </p:sp>
      <p:sp>
        <p:nvSpPr>
          <p:cNvPr id="22" name="テキスト プレースホルダー 4"/>
          <p:cNvSpPr>
            <a:spLocks noGrp="1"/>
          </p:cNvSpPr>
          <p:nvPr>
            <p:ph type="body" sz="quarter" idx="15" hasCustomPrompt="1"/>
          </p:nvPr>
        </p:nvSpPr>
        <p:spPr>
          <a:xfrm>
            <a:off x="1082344" y="4372935"/>
            <a:ext cx="16125695" cy="654025"/>
          </a:xfrm>
          <a:prstGeom prst="rect">
            <a:avLst/>
          </a:prstGeom>
        </p:spPr>
        <p:txBody>
          <a:bodyPr lIns="0" tIns="0" rIns="0" bIns="0" anchor="t">
            <a:spAutoFit/>
          </a:bodyPr>
          <a:lstStyle>
            <a:lvl1pPr marL="0" indent="0" algn="ctr">
              <a:buNone/>
              <a:defRPr sz="3200">
                <a:solidFill>
                  <a:schemeClr val="tx1"/>
                </a:solidFill>
                <a:latin typeface="+mj-lt"/>
                <a:ea typeface="+mn-ea"/>
              </a:defRPr>
            </a:lvl1pPr>
            <a:lvl2pPr marL="816339" indent="0" algn="l">
              <a:buNone/>
              <a:defRPr/>
            </a:lvl2pPr>
          </a:lstStyle>
          <a:p>
            <a:pPr lvl="0"/>
            <a:r>
              <a:rPr kumimoji="1" lang="en-US" altLang="ja-JP" dirty="0"/>
              <a:t>Sub-Title</a:t>
            </a:r>
            <a:endParaRPr kumimoji="1" lang="ja-JP" altLang="en-US" dirty="0"/>
          </a:p>
        </p:txBody>
      </p:sp>
      <p:sp>
        <p:nvSpPr>
          <p:cNvPr id="14" name="TextBox 13"/>
          <p:cNvSpPr txBox="1"/>
          <p:nvPr userDrawn="1"/>
        </p:nvSpPr>
        <p:spPr>
          <a:xfrm>
            <a:off x="1078992" y="9144000"/>
            <a:ext cx="16130016" cy="323165"/>
          </a:xfrm>
          <a:prstGeom prst="rect">
            <a:avLst/>
          </a:prstGeom>
          <a:noFill/>
        </p:spPr>
        <p:txBody>
          <a:bodyPr wrap="square" rtlCol="0">
            <a:spAutoFit/>
          </a:bodyPr>
          <a:lstStyle/>
          <a:p>
            <a:pPr marL="0" marR="0" lvl="0" indent="0" algn="ctr" defTabSz="1632680" rtl="0" eaLnBrk="1" fontAlgn="auto" latinLnBrk="0" hangingPunct="1">
              <a:lnSpc>
                <a:spcPct val="100000"/>
              </a:lnSpc>
              <a:spcBef>
                <a:spcPct val="20000"/>
              </a:spcBef>
              <a:spcAft>
                <a:spcPts val="0"/>
              </a:spcAft>
              <a:buClr>
                <a:srgbClr val="003366"/>
              </a:buClr>
              <a:buSzTx/>
              <a:buFont typeface="Arial" panose="020B0604020202020204" pitchFamily="34" charset="0"/>
              <a:buNone/>
              <a:tabLst/>
              <a:defRPr/>
            </a:pPr>
            <a:r>
              <a:rPr kumimoji="1" lang="en-US" altLang="ja-JP" sz="1500" dirty="0">
                <a:latin typeface="+mn-lt"/>
              </a:rPr>
              <a:t>Copyright 2020</a:t>
            </a:r>
            <a:r>
              <a:rPr kumimoji="1" lang="en-US" altLang="ja-JP" sz="1500" baseline="0" dirty="0">
                <a:latin typeface="+mn-lt"/>
              </a:rPr>
              <a:t> </a:t>
            </a:r>
            <a:r>
              <a:rPr kumimoji="1" lang="en-US" altLang="ja-JP" sz="1500" dirty="0">
                <a:latin typeface="+mn-lt"/>
              </a:rPr>
              <a:t> Sony Corporation</a:t>
            </a:r>
            <a:endParaRPr kumimoji="1" lang="ja-JP" altLang="en-US" sz="1500" dirty="0">
              <a:latin typeface="+mn-lt"/>
            </a:endParaRPr>
          </a:p>
        </p:txBody>
      </p:sp>
      <p:sp>
        <p:nvSpPr>
          <p:cNvPr id="15" name="テキスト プレースホルダー 4"/>
          <p:cNvSpPr>
            <a:spLocks noGrp="1"/>
          </p:cNvSpPr>
          <p:nvPr>
            <p:ph type="body" sz="quarter" idx="17" hasCustomPrompt="1"/>
          </p:nvPr>
        </p:nvSpPr>
        <p:spPr>
          <a:xfrm>
            <a:off x="1081153" y="6433691"/>
            <a:ext cx="16125695" cy="654025"/>
          </a:xfrm>
          <a:prstGeom prst="rect">
            <a:avLst/>
          </a:prstGeom>
        </p:spPr>
        <p:txBody>
          <a:bodyPr lIns="0" tIns="0" rIns="0" bIns="0" anchor="ctr">
            <a:spAutoFit/>
          </a:bodyPr>
          <a:lstStyle>
            <a:lvl1pPr marL="0" indent="0" algn="ctr">
              <a:buNone/>
              <a:defRPr sz="3200" b="1">
                <a:solidFill>
                  <a:schemeClr val="tx1"/>
                </a:solidFill>
                <a:latin typeface="Candara" pitchFamily="34" charset="0"/>
                <a:ea typeface="+mn-ea"/>
              </a:defRPr>
            </a:lvl1pPr>
            <a:lvl2pPr marL="816339" indent="0" algn="l">
              <a:buNone/>
              <a:defRPr/>
            </a:lvl2pPr>
          </a:lstStyle>
          <a:p>
            <a:pPr lvl="0"/>
            <a:r>
              <a:rPr kumimoji="1" lang="en-US" altLang="ja-JP" dirty="0"/>
              <a:t>Presenter’s Name</a:t>
            </a:r>
            <a:endParaRPr kumimoji="1" lang="ja-JP" altLang="en-US" dirty="0"/>
          </a:p>
        </p:txBody>
      </p:sp>
    </p:spTree>
    <p:extLst>
      <p:ext uri="{BB962C8B-B14F-4D97-AF65-F5344CB8AC3E}">
        <p14:creationId xmlns:p14="http://schemas.microsoft.com/office/powerpoint/2010/main" val="2054746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Graphic and two-column tex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7895EE6-BB6C-CC41-803B-56DD9F89AD38}" type="slidenum">
              <a:rPr lang="en-US" smtClean="0"/>
              <a:t>‹#›</a:t>
            </a:fld>
            <a:endParaRPr lang="en-US"/>
          </a:p>
        </p:txBody>
      </p:sp>
      <p:sp>
        <p:nvSpPr>
          <p:cNvPr id="8" name="Picture Placeholder 12">
            <a:extLst>
              <a:ext uri="{FF2B5EF4-FFF2-40B4-BE49-F238E27FC236}">
                <a16:creationId xmlns:a16="http://schemas.microsoft.com/office/drawing/2014/main" id="{516B3CAB-C2AE-4CFC-B590-F5C78E55A2B5}"/>
              </a:ext>
            </a:extLst>
          </p:cNvPr>
          <p:cNvSpPr>
            <a:spLocks noGrp="1"/>
          </p:cNvSpPr>
          <p:nvPr>
            <p:ph type="pic" sz="quarter" idx="14" hasCustomPrompt="1"/>
          </p:nvPr>
        </p:nvSpPr>
        <p:spPr>
          <a:xfrm>
            <a:off x="685800" y="2936081"/>
            <a:ext cx="3936492" cy="3936492"/>
          </a:xfrm>
        </p:spPr>
        <p:txBody>
          <a:bodyPr/>
          <a:lstStyle>
            <a:lvl1pPr>
              <a:defRPr/>
            </a:lvl1pPr>
          </a:lstStyle>
          <a:p>
            <a:r>
              <a:rPr lang="en-US" dirty="0"/>
              <a:t>Graphic in a circle here</a:t>
            </a:r>
          </a:p>
          <a:p>
            <a:endParaRPr lang="en-US" dirty="0"/>
          </a:p>
        </p:txBody>
      </p:sp>
      <p:sp>
        <p:nvSpPr>
          <p:cNvPr id="12" name="Content Placeholder 7">
            <a:extLst>
              <a:ext uri="{FF2B5EF4-FFF2-40B4-BE49-F238E27FC236}">
                <a16:creationId xmlns:a16="http://schemas.microsoft.com/office/drawing/2014/main" id="{6CB8600E-B401-4661-AFDE-8067F916A228}"/>
              </a:ext>
            </a:extLst>
          </p:cNvPr>
          <p:cNvSpPr>
            <a:spLocks noGrp="1"/>
          </p:cNvSpPr>
          <p:nvPr>
            <p:ph sz="quarter" idx="13" hasCustomPrompt="1"/>
          </p:nvPr>
        </p:nvSpPr>
        <p:spPr>
          <a:xfrm>
            <a:off x="617220" y="319088"/>
            <a:ext cx="16182975" cy="754857"/>
          </a:xfrm>
        </p:spPr>
        <p:txBody>
          <a:bodyPr>
            <a:noAutofit/>
          </a:bodyPr>
          <a:lstStyle>
            <a:lvl1pPr>
              <a:defRPr sz="5100" b="0">
                <a:latin typeface="Helvetica Neue Light" panose="02000403000000020004"/>
              </a:defRPr>
            </a:lvl1pPr>
            <a:lvl2pPr>
              <a:defRPr sz="5100" b="0">
                <a:latin typeface="Helvetica Neue" panose="02000503000000020004"/>
              </a:defRPr>
            </a:lvl2pPr>
            <a:lvl3pPr>
              <a:defRPr sz="5100" b="0">
                <a:latin typeface="Helvetica Neue" panose="02000503000000020004"/>
              </a:defRPr>
            </a:lvl3pPr>
            <a:lvl4pPr>
              <a:defRPr sz="5100" b="0">
                <a:latin typeface="Helvetica Neue" panose="02000503000000020004"/>
              </a:defRPr>
            </a:lvl4pPr>
            <a:lvl5pPr>
              <a:defRPr sz="5100" b="0">
                <a:latin typeface="Helvetica Neue" panose="02000503000000020004"/>
              </a:defRPr>
            </a:lvl5pPr>
          </a:lstStyle>
          <a:p>
            <a:pPr lvl="0"/>
            <a:r>
              <a:rPr lang="en-US" dirty="0"/>
              <a:t>Headline 1</a:t>
            </a:r>
          </a:p>
        </p:txBody>
      </p:sp>
      <p:sp>
        <p:nvSpPr>
          <p:cNvPr id="17" name="Text Placeholder 16">
            <a:extLst>
              <a:ext uri="{FF2B5EF4-FFF2-40B4-BE49-F238E27FC236}">
                <a16:creationId xmlns:a16="http://schemas.microsoft.com/office/drawing/2014/main" id="{8614B3E6-517C-4339-B9E6-CEF333451A86}"/>
              </a:ext>
            </a:extLst>
          </p:cNvPr>
          <p:cNvSpPr>
            <a:spLocks noGrp="1"/>
          </p:cNvSpPr>
          <p:nvPr>
            <p:ph type="body" sz="quarter" idx="15" hasCustomPrompt="1"/>
          </p:nvPr>
        </p:nvSpPr>
        <p:spPr>
          <a:xfrm>
            <a:off x="616747" y="1073945"/>
            <a:ext cx="16182974" cy="1042988"/>
          </a:xfrm>
        </p:spPr>
        <p:txBody>
          <a:bodyPr/>
          <a:lstStyle>
            <a:lvl1pPr>
              <a:defRPr sz="6600">
                <a:solidFill>
                  <a:schemeClr val="accent1"/>
                </a:solidFill>
                <a:latin typeface="Helvetica Neue "/>
              </a:defRPr>
            </a:lvl1pPr>
            <a:lvl2pPr marL="685800" indent="0">
              <a:buNone/>
              <a:defRPr>
                <a:solidFill>
                  <a:srgbClr val="3493C6"/>
                </a:solidFill>
              </a:defRPr>
            </a:lvl2pPr>
            <a:lvl3pPr>
              <a:defRPr>
                <a:solidFill>
                  <a:srgbClr val="3493C6"/>
                </a:solidFill>
              </a:defRPr>
            </a:lvl3pPr>
            <a:lvl4pPr>
              <a:defRPr>
                <a:solidFill>
                  <a:srgbClr val="3493C6"/>
                </a:solidFill>
              </a:defRPr>
            </a:lvl4pPr>
            <a:lvl5pPr>
              <a:defRPr>
                <a:solidFill>
                  <a:srgbClr val="3493C6"/>
                </a:solidFill>
              </a:defRPr>
            </a:lvl5pPr>
          </a:lstStyle>
          <a:p>
            <a:pPr lvl="0"/>
            <a:r>
              <a:rPr lang="en-US" dirty="0"/>
              <a:t>HEADLINE 2</a:t>
            </a:r>
          </a:p>
        </p:txBody>
      </p:sp>
      <p:sp>
        <p:nvSpPr>
          <p:cNvPr id="19" name="Text Placeholder 18">
            <a:extLst>
              <a:ext uri="{FF2B5EF4-FFF2-40B4-BE49-F238E27FC236}">
                <a16:creationId xmlns:a16="http://schemas.microsoft.com/office/drawing/2014/main" id="{F1261D28-7CD1-4169-8B05-FA575240BD46}"/>
              </a:ext>
            </a:extLst>
          </p:cNvPr>
          <p:cNvSpPr>
            <a:spLocks noGrp="1"/>
          </p:cNvSpPr>
          <p:nvPr>
            <p:ph type="body" sz="quarter" idx="16"/>
          </p:nvPr>
        </p:nvSpPr>
        <p:spPr>
          <a:xfrm>
            <a:off x="5467351" y="2936082"/>
            <a:ext cx="11113295" cy="4467225"/>
          </a:xfrm>
        </p:spPr>
        <p:txBody>
          <a:bodyPr numCol="2"/>
          <a:lstStyle>
            <a:lvl1pPr>
              <a:defRPr sz="3600"/>
            </a:lvl1pPr>
            <a:lvl2pPr marL="1114425" indent="-428625">
              <a:buClr>
                <a:srgbClr val="3493C6"/>
              </a:buClr>
              <a:buFont typeface="Wingdings" panose="05000000000000000000" pitchFamily="2" charset="2"/>
              <a:buChar char="§"/>
              <a:defRPr sz="3600"/>
            </a:lvl2pPr>
            <a:lvl3pPr marL="1714500" indent="-342900">
              <a:buClr>
                <a:srgbClr val="3493C6"/>
              </a:buClr>
              <a:buFont typeface="Wingdings" panose="05000000000000000000" pitchFamily="2" charset="2"/>
              <a:buChar cha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a:extLst>
              <a:ext uri="{FF2B5EF4-FFF2-40B4-BE49-F238E27FC236}">
                <a16:creationId xmlns:a16="http://schemas.microsoft.com/office/drawing/2014/main" id="{67A28D0F-CCDC-48E0-B06C-F621BA87EEEA}"/>
              </a:ext>
            </a:extLst>
          </p:cNvPr>
          <p:cNvPicPr>
            <a:picLocks noChangeAspect="1"/>
          </p:cNvPicPr>
          <p:nvPr/>
        </p:nvPicPr>
        <p:blipFill rotWithShape="1">
          <a:blip r:embed="rId2">
            <a:extLst>
              <a:ext uri="{28A0092B-C50C-407E-A947-70E740481C1C}">
                <a14:useLocalDpi xmlns:a14="http://schemas.microsoft.com/office/drawing/2010/main" val="0"/>
              </a:ext>
            </a:extLst>
          </a:blip>
          <a:srcRect l="27921" t="21272" r="527"/>
          <a:stretch/>
        </p:blipFill>
        <p:spPr>
          <a:xfrm>
            <a:off x="4982768" y="8722520"/>
            <a:ext cx="13305234" cy="1564481"/>
          </a:xfrm>
          <a:prstGeom prst="rect">
            <a:avLst/>
          </a:prstGeom>
        </p:spPr>
      </p:pic>
      <p:pic>
        <p:nvPicPr>
          <p:cNvPr id="21" name="Picture 20">
            <a:extLst>
              <a:ext uri="{FF2B5EF4-FFF2-40B4-BE49-F238E27FC236}">
                <a16:creationId xmlns:a16="http://schemas.microsoft.com/office/drawing/2014/main" id="{BF6C4FAC-C394-4705-B371-9DFD2FDD2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91" y="8869895"/>
            <a:ext cx="3985928" cy="996483"/>
          </a:xfrm>
          <a:prstGeom prst="rect">
            <a:avLst/>
          </a:prstGeom>
        </p:spPr>
      </p:pic>
      <p:sp>
        <p:nvSpPr>
          <p:cNvPr id="22" name="Slide Number Placeholder 5">
            <a:extLst>
              <a:ext uri="{FF2B5EF4-FFF2-40B4-BE49-F238E27FC236}">
                <a16:creationId xmlns:a16="http://schemas.microsoft.com/office/drawing/2014/main" id="{6E53FA60-8D88-49B0-88E6-3401DC49D6C8}"/>
              </a:ext>
            </a:extLst>
          </p:cNvPr>
          <p:cNvSpPr txBox="1">
            <a:spLocks/>
          </p:cNvSpPr>
          <p:nvPr/>
        </p:nvSpPr>
        <p:spPr>
          <a:xfrm>
            <a:off x="13335000" y="9763127"/>
            <a:ext cx="4267200" cy="547688"/>
          </a:xfrm>
          <a:prstGeom prst="rect">
            <a:avLst/>
          </a:prstGeom>
        </p:spPr>
        <p:txBody>
          <a:bodyPr vert="horz" lIns="137160" tIns="68580" rIns="137160" bIns="6858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7895EE6-BB6C-CC41-803B-56DD9F89AD38}" type="slidenum">
              <a:rPr lang="en-US" sz="1800" smtClean="0"/>
              <a:pPr/>
              <a:t>‹#›</a:t>
            </a:fld>
            <a:endParaRPr lang="en-US" sz="1800"/>
          </a:p>
        </p:txBody>
      </p:sp>
    </p:spTree>
    <p:extLst>
      <p:ext uri="{BB962C8B-B14F-4D97-AF65-F5344CB8AC3E}">
        <p14:creationId xmlns:p14="http://schemas.microsoft.com/office/powerpoint/2010/main" val="4236665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75A7A544-480B-4CAD-A191-7216CD329FA6}"/>
              </a:ext>
            </a:extLst>
          </p:cNvPr>
          <p:cNvSpPr>
            <a:spLocks noGrp="1"/>
          </p:cNvSpPr>
          <p:nvPr>
            <p:ph type="pic" sz="quarter" idx="17"/>
          </p:nvPr>
        </p:nvSpPr>
        <p:spPr>
          <a:xfrm>
            <a:off x="5212080" y="2702052"/>
            <a:ext cx="12344400" cy="6748272"/>
          </a:xfrm>
        </p:spPr>
        <p:txBody>
          <a:bodyPr/>
          <a:lstStyle/>
          <a:p>
            <a:r>
              <a:rPr lang="en-US"/>
              <a:t>Click icon to add picture</a:t>
            </a:r>
          </a:p>
        </p:txBody>
      </p:sp>
      <p:pic>
        <p:nvPicPr>
          <p:cNvPr id="17" name="Picture 16">
            <a:extLst>
              <a:ext uri="{FF2B5EF4-FFF2-40B4-BE49-F238E27FC236}">
                <a16:creationId xmlns:a16="http://schemas.microsoft.com/office/drawing/2014/main" id="{B8A22520-C5A1-4BA9-BD92-DCF099669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2832000"/>
          </a:xfrm>
          <a:prstGeom prst="rect">
            <a:avLst/>
          </a:prstGeom>
        </p:spPr>
      </p:pic>
      <p:sp>
        <p:nvSpPr>
          <p:cNvPr id="18" name="Content Placeholder 2">
            <a:extLst>
              <a:ext uri="{FF2B5EF4-FFF2-40B4-BE49-F238E27FC236}">
                <a16:creationId xmlns:a16="http://schemas.microsoft.com/office/drawing/2014/main" id="{A4AB8E9E-6664-4688-B682-C1611EE2BA77}"/>
              </a:ext>
            </a:extLst>
          </p:cNvPr>
          <p:cNvSpPr>
            <a:spLocks noGrp="1"/>
          </p:cNvSpPr>
          <p:nvPr>
            <p:ph idx="15" hasCustomPrompt="1"/>
          </p:nvPr>
        </p:nvSpPr>
        <p:spPr>
          <a:xfrm>
            <a:off x="6844284" y="5939028"/>
            <a:ext cx="10287000" cy="3305556"/>
          </a:xfrm>
          <a:prstGeom prst="rect">
            <a:avLst/>
          </a:prstGeom>
        </p:spPr>
        <p:txBody>
          <a:bodyPr/>
          <a:lstStyle>
            <a:lvl1pPr marL="0" marR="0" indent="0" algn="r" defTabSz="685800" rtl="0" eaLnBrk="1" fontAlgn="auto" latinLnBrk="0" hangingPunct="1">
              <a:lnSpc>
                <a:spcPct val="100000"/>
              </a:lnSpc>
              <a:spcBef>
                <a:spcPts val="0"/>
              </a:spcBef>
              <a:spcAft>
                <a:spcPts val="900"/>
              </a:spcAft>
              <a:buClr>
                <a:srgbClr val="2C9FDE"/>
              </a:buClr>
              <a:buSzTx/>
              <a:buFont typeface="Arial"/>
              <a:buNone/>
              <a:tabLst/>
              <a:defRPr sz="6600" b="0">
                <a:solidFill>
                  <a:schemeClr val="bg1"/>
                </a:solidFill>
                <a:latin typeface="Helvetica Neue Medium" panose="02000503000000020004"/>
              </a:defRPr>
            </a:lvl1pPr>
            <a:lvl2pPr marL="685800" indent="0">
              <a:buNone/>
              <a:defRPr/>
            </a:lvl2pPr>
          </a:lstStyle>
          <a:p>
            <a:pPr lvl="0"/>
            <a:r>
              <a:rPr lang="en-US" dirty="0"/>
              <a:t>Cover Slide</a:t>
            </a:r>
          </a:p>
          <a:p>
            <a:pPr lvl="0"/>
            <a:r>
              <a:rPr lang="en-US" dirty="0"/>
              <a:t>Presentation Title</a:t>
            </a:r>
          </a:p>
          <a:p>
            <a:pPr lvl="0"/>
            <a:r>
              <a:rPr lang="en-US" dirty="0"/>
              <a:t>Title Line 2</a:t>
            </a:r>
          </a:p>
        </p:txBody>
      </p:sp>
      <p:sp>
        <p:nvSpPr>
          <p:cNvPr id="19" name="Content Placeholder 2">
            <a:extLst>
              <a:ext uri="{FF2B5EF4-FFF2-40B4-BE49-F238E27FC236}">
                <a16:creationId xmlns:a16="http://schemas.microsoft.com/office/drawing/2014/main" id="{35A50993-4A6F-4017-83F5-8E4ABEC8B980}"/>
              </a:ext>
            </a:extLst>
          </p:cNvPr>
          <p:cNvSpPr>
            <a:spLocks noGrp="1"/>
          </p:cNvSpPr>
          <p:nvPr>
            <p:ph idx="16" hasCustomPrompt="1"/>
          </p:nvPr>
        </p:nvSpPr>
        <p:spPr>
          <a:xfrm>
            <a:off x="630936" y="8311896"/>
            <a:ext cx="3922776" cy="1248156"/>
          </a:xfrm>
          <a:prstGeom prst="rect">
            <a:avLst/>
          </a:prstGeom>
        </p:spPr>
        <p:txBody>
          <a:bodyPr>
            <a:normAutofit/>
          </a:bodyPr>
          <a:lstStyle>
            <a:lvl1pPr marL="0" marR="0" indent="0" algn="r" defTabSz="685800" rtl="0" eaLnBrk="1" fontAlgn="auto" latinLnBrk="0" hangingPunct="1">
              <a:lnSpc>
                <a:spcPct val="100000"/>
              </a:lnSpc>
              <a:spcBef>
                <a:spcPts val="0"/>
              </a:spcBef>
              <a:spcAft>
                <a:spcPts val="0"/>
              </a:spcAft>
              <a:buClr>
                <a:srgbClr val="2C9FDE"/>
              </a:buClr>
              <a:buSzTx/>
              <a:buFont typeface="Arial"/>
              <a:buNone/>
              <a:tabLst/>
              <a:defRPr sz="3600" b="0">
                <a:latin typeface="Helvetica Neue Medium" panose="02000503000000020004"/>
              </a:defRPr>
            </a:lvl1pPr>
            <a:lvl2pPr marL="685800" indent="0">
              <a:buNone/>
              <a:defRPr/>
            </a:lvl2pPr>
          </a:lstStyle>
          <a:p>
            <a:pPr lvl="0"/>
            <a:r>
              <a:rPr lang="en-US" dirty="0"/>
              <a:t>Presenter name</a:t>
            </a:r>
          </a:p>
          <a:p>
            <a:pPr lvl="0"/>
            <a:r>
              <a:rPr lang="en-US" dirty="0"/>
              <a:t>Affiliation</a:t>
            </a:r>
          </a:p>
        </p:txBody>
      </p:sp>
      <p:sp>
        <p:nvSpPr>
          <p:cNvPr id="22" name="Slide Number Placeholder 5">
            <a:extLst>
              <a:ext uri="{FF2B5EF4-FFF2-40B4-BE49-F238E27FC236}">
                <a16:creationId xmlns:a16="http://schemas.microsoft.com/office/drawing/2014/main" id="{2A0A6314-D79E-41F1-A655-D6660B824AD5}"/>
              </a:ext>
            </a:extLst>
          </p:cNvPr>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7895EE6-BB6C-CC41-803B-56DD9F89AD38}" type="slidenum">
              <a:rPr lang="en-US" smtClean="0"/>
              <a:t>‹#›</a:t>
            </a:fld>
            <a:endParaRPr lang="en-US"/>
          </a:p>
        </p:txBody>
      </p:sp>
    </p:spTree>
    <p:extLst>
      <p:ext uri="{BB962C8B-B14F-4D97-AF65-F5344CB8AC3E}">
        <p14:creationId xmlns:p14="http://schemas.microsoft.com/office/powerpoint/2010/main" val="253104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0EAE5CB-1A77-4D6C-A6C5-A3CA21BB6B76}"/>
              </a:ext>
            </a:extLst>
          </p:cNvPr>
          <p:cNvSpPr>
            <a:spLocks noGrp="1"/>
          </p:cNvSpPr>
          <p:nvPr>
            <p:ph type="pic" sz="quarter" idx="13"/>
          </p:nvPr>
        </p:nvSpPr>
        <p:spPr>
          <a:xfrm>
            <a:off x="685800" y="2702052"/>
            <a:ext cx="16856964" cy="6748272"/>
          </a:xfrm>
        </p:spPr>
        <p:txBody>
          <a:bodyPr/>
          <a:lstStyle>
            <a:lvl1pPr>
              <a:defRPr>
                <a:solidFill>
                  <a:schemeClr val="tx1"/>
                </a:solidFill>
              </a:defRPr>
            </a:lvl1pPr>
          </a:lstStyle>
          <a:p>
            <a:r>
              <a:rPr lang="en-US"/>
              <a:t>Click icon to add picture</a:t>
            </a:r>
            <a:endParaRPr lang="en-US" dirty="0"/>
          </a:p>
        </p:txBody>
      </p:sp>
      <p:sp>
        <p:nvSpPr>
          <p:cNvPr id="2" name="Title 1"/>
          <p:cNvSpPr>
            <a:spLocks noGrp="1"/>
          </p:cNvSpPr>
          <p:nvPr>
            <p:ph type="title" hasCustomPrompt="1"/>
          </p:nvPr>
        </p:nvSpPr>
        <p:spPr>
          <a:xfrm>
            <a:off x="5225796" y="4718303"/>
            <a:ext cx="11960352" cy="3047375"/>
          </a:xfrm>
          <a:prstGeom prst="rect">
            <a:avLst/>
          </a:prstGeom>
        </p:spPr>
        <p:txBody>
          <a:bodyPr anchor="t"/>
          <a:lstStyle>
            <a:lvl1pPr algn="r">
              <a:defRPr sz="6600" b="0" cap="none">
                <a:solidFill>
                  <a:schemeClr val="bg1"/>
                </a:solidFill>
              </a:defRPr>
            </a:lvl1pPr>
          </a:lstStyle>
          <a:p>
            <a:r>
              <a:rPr lang="en-US" dirty="0"/>
              <a:t>Click to edit master title style</a:t>
            </a:r>
            <a:br>
              <a:rPr lang="en-US" dirty="0"/>
            </a:br>
            <a:r>
              <a:rPr lang="en-US" dirty="0"/>
              <a:t>Title line 2</a:t>
            </a:r>
            <a:br>
              <a:rPr lang="en-US" dirty="0"/>
            </a:br>
            <a:r>
              <a:rPr lang="en-US" dirty="0"/>
              <a:t>Title line 3</a:t>
            </a:r>
          </a:p>
        </p:txBody>
      </p:sp>
      <p:pic>
        <p:nvPicPr>
          <p:cNvPr id="8" name="Picture 7">
            <a:extLst>
              <a:ext uri="{FF2B5EF4-FFF2-40B4-BE49-F238E27FC236}">
                <a16:creationId xmlns:a16="http://schemas.microsoft.com/office/drawing/2014/main" id="{465594CB-55BB-483A-9ABC-5BF3ADFF6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2832000"/>
          </a:xfrm>
          <a:prstGeom prst="rect">
            <a:avLst/>
          </a:prstGeom>
        </p:spPr>
      </p:pic>
      <p:sp>
        <p:nvSpPr>
          <p:cNvPr id="12" name="Text Placeholder 11">
            <a:extLst>
              <a:ext uri="{FF2B5EF4-FFF2-40B4-BE49-F238E27FC236}">
                <a16:creationId xmlns:a16="http://schemas.microsoft.com/office/drawing/2014/main" id="{DA7C1693-0AB9-4D33-A4BC-D24FADBCCE91}"/>
              </a:ext>
            </a:extLst>
          </p:cNvPr>
          <p:cNvSpPr>
            <a:spLocks noGrp="1"/>
          </p:cNvSpPr>
          <p:nvPr>
            <p:ph type="body" sz="quarter" idx="14" hasCustomPrompt="1"/>
          </p:nvPr>
        </p:nvSpPr>
        <p:spPr>
          <a:xfrm>
            <a:off x="1641348" y="7934186"/>
            <a:ext cx="15544800" cy="1424967"/>
          </a:xfrm>
        </p:spPr>
        <p:txBody>
          <a:bodyPr>
            <a:normAutofit/>
          </a:bodyPr>
          <a:lstStyle>
            <a:lvl1pPr algn="r">
              <a:defRPr sz="3600" b="0">
                <a:solidFill>
                  <a:schemeClr val="bg1"/>
                </a:solidFill>
                <a:latin typeface="Helvetica Neue Medium" panose="02000503000000020004"/>
              </a:defRPr>
            </a:lvl1pPr>
            <a:lvl2pPr algn="r">
              <a:defRPr/>
            </a:lvl2pPr>
            <a:lvl3pPr algn="r">
              <a:defRPr/>
            </a:lvl3pPr>
            <a:lvl4pPr algn="r">
              <a:defRPr/>
            </a:lvl4pPr>
            <a:lvl5pPr algn="r">
              <a:defRPr/>
            </a:lvl5pPr>
          </a:lstStyle>
          <a:p>
            <a:pPr lvl="0"/>
            <a:r>
              <a:rPr lang="en-US" dirty="0"/>
              <a:t>Presenter name</a:t>
            </a:r>
          </a:p>
          <a:p>
            <a:pPr lvl="0"/>
            <a:r>
              <a:rPr lang="en-US" dirty="0"/>
              <a:t>Affiliation</a:t>
            </a:r>
          </a:p>
        </p:txBody>
      </p:sp>
    </p:spTree>
    <p:extLst>
      <p:ext uri="{BB962C8B-B14F-4D97-AF65-F5344CB8AC3E}">
        <p14:creationId xmlns:p14="http://schemas.microsoft.com/office/powerpoint/2010/main" val="2175002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0DC0D-498B-DA42-8E15-3F2DCFBDE21D}"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95EE6-BB6C-CC41-803B-56DD9F89AD38}" type="slidenum">
              <a:rPr lang="en-US" smtClean="0"/>
              <a:t>‹#›</a:t>
            </a:fld>
            <a:endParaRPr lang="en-US"/>
          </a:p>
        </p:txBody>
      </p:sp>
    </p:spTree>
    <p:extLst>
      <p:ext uri="{BB962C8B-B14F-4D97-AF65-F5344CB8AC3E}">
        <p14:creationId xmlns:p14="http://schemas.microsoft.com/office/powerpoint/2010/main" val="333917766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p:cNvGrpSpPr/>
          <p:nvPr userDrawn="1"/>
        </p:nvGrpSpPr>
        <p:grpSpPr>
          <a:xfrm>
            <a:off x="0" y="9637776"/>
            <a:ext cx="18286951" cy="647850"/>
            <a:chOff x="0" y="9637776"/>
            <a:chExt cx="18286951" cy="647850"/>
          </a:xfrm>
        </p:grpSpPr>
        <p:grpSp>
          <p:nvGrpSpPr>
            <p:cNvPr id="17" name="Group 16"/>
            <p:cNvGrpSpPr/>
            <p:nvPr userDrawn="1"/>
          </p:nvGrpSpPr>
          <p:grpSpPr>
            <a:xfrm>
              <a:off x="0" y="9637776"/>
              <a:ext cx="18286951" cy="647850"/>
              <a:chOff x="0" y="9637776"/>
              <a:chExt cx="18286951" cy="647850"/>
            </a:xfrm>
          </p:grpSpPr>
          <p:sp>
            <p:nvSpPr>
              <p:cNvPr id="18" name="正方形/長方形 15"/>
              <p:cNvSpPr/>
              <p:nvPr userDrawn="1"/>
            </p:nvSpPr>
            <p:spPr>
              <a:xfrm>
                <a:off x="0" y="9637776"/>
                <a:ext cx="18286951" cy="64785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lIns="137050" tIns="68525" rIns="137050" bIns="68525" rtlCol="0" anchor="ctr"/>
              <a:lstStyle/>
              <a:p>
                <a:pPr algn="ctr"/>
                <a:endParaRPr kumimoji="1" lang="ja-JP" altLang="en-US" sz="1300" dirty="0">
                  <a:solidFill>
                    <a:srgbClr val="FFFFFF"/>
                  </a:solidFill>
                </a:endParaRPr>
              </a:p>
            </p:txBody>
          </p:sp>
          <p:sp>
            <p:nvSpPr>
              <p:cNvPr id="23" name="フッター プレースホルダー 3"/>
              <p:cNvSpPr txBox="1">
                <a:spLocks/>
              </p:cNvSpPr>
              <p:nvPr userDrawn="1"/>
            </p:nvSpPr>
            <p:spPr>
              <a:xfrm>
                <a:off x="4504317" y="9801113"/>
                <a:ext cx="5575787" cy="323943"/>
              </a:xfrm>
              <a:prstGeom prst="rect">
                <a:avLst/>
              </a:prstGeom>
            </p:spPr>
            <p:txBody>
              <a:bodyPr wrap="square" lIns="0" tIns="0" rIns="0"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1500" dirty="0">
                    <a:solidFill>
                      <a:schemeClr val="bg1"/>
                    </a:solidFill>
                    <a:latin typeface="+mj-lt"/>
                    <a:ea typeface="メイリオ" pitchFamily="50" charset="-128"/>
                    <a:cs typeface="メイリオ" pitchFamily="50" charset="-128"/>
                  </a:rPr>
                  <a:t>R&amp;D Center U.S. , San Jose Laboratory	© 2020</a:t>
                </a:r>
              </a:p>
            </p:txBody>
          </p:sp>
          <p:grpSp>
            <p:nvGrpSpPr>
              <p:cNvPr id="24" name="Group 23"/>
              <p:cNvGrpSpPr>
                <a:grpSpLocks noChangeAspect="1"/>
              </p:cNvGrpSpPr>
              <p:nvPr userDrawn="1"/>
            </p:nvGrpSpPr>
            <p:grpSpPr>
              <a:xfrm>
                <a:off x="355680" y="9838870"/>
                <a:ext cx="1374426" cy="241891"/>
                <a:chOff x="-1676400" y="1200150"/>
                <a:chExt cx="6350001" cy="1117600"/>
              </a:xfrm>
              <a:solidFill>
                <a:schemeClr val="tx1"/>
              </a:solidFill>
            </p:grpSpPr>
            <p:sp>
              <p:nvSpPr>
                <p:cNvPr id="25" name="Freeform 10"/>
                <p:cNvSpPr>
                  <a:spLocks noEditPoints="1"/>
                </p:cNvSpPr>
                <p:nvPr userDrawn="1"/>
              </p:nvSpPr>
              <p:spPr bwMode="auto">
                <a:xfrm>
                  <a:off x="-160338" y="1200150"/>
                  <a:ext cx="1490663" cy="1117600"/>
                </a:xfrm>
                <a:custGeom>
                  <a:avLst/>
                  <a:gdLst>
                    <a:gd name="T0" fmla="*/ 424 w 939"/>
                    <a:gd name="T1" fmla="*/ 94 h 704"/>
                    <a:gd name="T2" fmla="*/ 341 w 939"/>
                    <a:gd name="T3" fmla="*/ 118 h 704"/>
                    <a:gd name="T4" fmla="*/ 271 w 939"/>
                    <a:gd name="T5" fmla="*/ 167 h 704"/>
                    <a:gd name="T6" fmla="*/ 218 w 939"/>
                    <a:gd name="T7" fmla="*/ 249 h 704"/>
                    <a:gd name="T8" fmla="*/ 200 w 939"/>
                    <a:gd name="T9" fmla="*/ 351 h 704"/>
                    <a:gd name="T10" fmla="*/ 218 w 939"/>
                    <a:gd name="T11" fmla="*/ 451 h 704"/>
                    <a:gd name="T12" fmla="*/ 271 w 939"/>
                    <a:gd name="T13" fmla="*/ 535 h 704"/>
                    <a:gd name="T14" fmla="*/ 341 w 939"/>
                    <a:gd name="T15" fmla="*/ 582 h 704"/>
                    <a:gd name="T16" fmla="*/ 424 w 939"/>
                    <a:gd name="T17" fmla="*/ 608 h 704"/>
                    <a:gd name="T18" fmla="*/ 514 w 939"/>
                    <a:gd name="T19" fmla="*/ 608 h 704"/>
                    <a:gd name="T20" fmla="*/ 598 w 939"/>
                    <a:gd name="T21" fmla="*/ 584 h 704"/>
                    <a:gd name="T22" fmla="*/ 667 w 939"/>
                    <a:gd name="T23" fmla="*/ 535 h 704"/>
                    <a:gd name="T24" fmla="*/ 722 w 939"/>
                    <a:gd name="T25" fmla="*/ 451 h 704"/>
                    <a:gd name="T26" fmla="*/ 741 w 939"/>
                    <a:gd name="T27" fmla="*/ 351 h 704"/>
                    <a:gd name="T28" fmla="*/ 722 w 939"/>
                    <a:gd name="T29" fmla="*/ 249 h 704"/>
                    <a:gd name="T30" fmla="*/ 667 w 939"/>
                    <a:gd name="T31" fmla="*/ 167 h 704"/>
                    <a:gd name="T32" fmla="*/ 598 w 939"/>
                    <a:gd name="T33" fmla="*/ 118 h 704"/>
                    <a:gd name="T34" fmla="*/ 514 w 939"/>
                    <a:gd name="T35" fmla="*/ 94 h 704"/>
                    <a:gd name="T36" fmla="*/ 469 w 939"/>
                    <a:gd name="T37" fmla="*/ 0 h 704"/>
                    <a:gd name="T38" fmla="*/ 612 w 939"/>
                    <a:gd name="T39" fmla="*/ 12 h 704"/>
                    <a:gd name="T40" fmla="*/ 737 w 939"/>
                    <a:gd name="T41" fmla="*/ 53 h 704"/>
                    <a:gd name="T42" fmla="*/ 839 w 939"/>
                    <a:gd name="T43" fmla="*/ 122 h 704"/>
                    <a:gd name="T44" fmla="*/ 904 w 939"/>
                    <a:gd name="T45" fmla="*/ 206 h 704"/>
                    <a:gd name="T46" fmla="*/ 935 w 939"/>
                    <a:gd name="T47" fmla="*/ 300 h 704"/>
                    <a:gd name="T48" fmla="*/ 935 w 939"/>
                    <a:gd name="T49" fmla="*/ 400 h 704"/>
                    <a:gd name="T50" fmla="*/ 902 w 939"/>
                    <a:gd name="T51" fmla="*/ 496 h 704"/>
                    <a:gd name="T52" fmla="*/ 839 w 939"/>
                    <a:gd name="T53" fmla="*/ 580 h 704"/>
                    <a:gd name="T54" fmla="*/ 737 w 939"/>
                    <a:gd name="T55" fmla="*/ 647 h 704"/>
                    <a:gd name="T56" fmla="*/ 610 w 939"/>
                    <a:gd name="T57" fmla="*/ 690 h 704"/>
                    <a:gd name="T58" fmla="*/ 469 w 939"/>
                    <a:gd name="T59" fmla="*/ 704 h 704"/>
                    <a:gd name="T60" fmla="*/ 331 w 939"/>
                    <a:gd name="T61" fmla="*/ 690 h 704"/>
                    <a:gd name="T62" fmla="*/ 204 w 939"/>
                    <a:gd name="T63" fmla="*/ 647 h 704"/>
                    <a:gd name="T64" fmla="*/ 100 w 939"/>
                    <a:gd name="T65" fmla="*/ 580 h 704"/>
                    <a:gd name="T66" fmla="*/ 37 w 939"/>
                    <a:gd name="T67" fmla="*/ 498 h 704"/>
                    <a:gd name="T68" fmla="*/ 4 w 939"/>
                    <a:gd name="T69" fmla="*/ 402 h 704"/>
                    <a:gd name="T70" fmla="*/ 4 w 939"/>
                    <a:gd name="T71" fmla="*/ 300 h 704"/>
                    <a:gd name="T72" fmla="*/ 37 w 939"/>
                    <a:gd name="T73" fmla="*/ 204 h 704"/>
                    <a:gd name="T74" fmla="*/ 100 w 939"/>
                    <a:gd name="T75" fmla="*/ 122 h 704"/>
                    <a:gd name="T76" fmla="*/ 202 w 939"/>
                    <a:gd name="T77" fmla="*/ 57 h 704"/>
                    <a:gd name="T78" fmla="*/ 331 w 939"/>
                    <a:gd name="T79" fmla="*/ 14 h 704"/>
                    <a:gd name="T80" fmla="*/ 469 w 939"/>
                    <a:gd name="T8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9" h="704">
                      <a:moveTo>
                        <a:pt x="469" y="92"/>
                      </a:moveTo>
                      <a:lnTo>
                        <a:pt x="424" y="94"/>
                      </a:lnTo>
                      <a:lnTo>
                        <a:pt x="382" y="104"/>
                      </a:lnTo>
                      <a:lnTo>
                        <a:pt x="341" y="118"/>
                      </a:lnTo>
                      <a:lnTo>
                        <a:pt x="304" y="141"/>
                      </a:lnTo>
                      <a:lnTo>
                        <a:pt x="271" y="167"/>
                      </a:lnTo>
                      <a:lnTo>
                        <a:pt x="241" y="206"/>
                      </a:lnTo>
                      <a:lnTo>
                        <a:pt x="218" y="249"/>
                      </a:lnTo>
                      <a:lnTo>
                        <a:pt x="204" y="298"/>
                      </a:lnTo>
                      <a:lnTo>
                        <a:pt x="200" y="351"/>
                      </a:lnTo>
                      <a:lnTo>
                        <a:pt x="204" y="402"/>
                      </a:lnTo>
                      <a:lnTo>
                        <a:pt x="218" y="451"/>
                      </a:lnTo>
                      <a:lnTo>
                        <a:pt x="241" y="496"/>
                      </a:lnTo>
                      <a:lnTo>
                        <a:pt x="271" y="535"/>
                      </a:lnTo>
                      <a:lnTo>
                        <a:pt x="304" y="561"/>
                      </a:lnTo>
                      <a:lnTo>
                        <a:pt x="341" y="582"/>
                      </a:lnTo>
                      <a:lnTo>
                        <a:pt x="382" y="598"/>
                      </a:lnTo>
                      <a:lnTo>
                        <a:pt x="424" y="608"/>
                      </a:lnTo>
                      <a:lnTo>
                        <a:pt x="469" y="610"/>
                      </a:lnTo>
                      <a:lnTo>
                        <a:pt x="514" y="608"/>
                      </a:lnTo>
                      <a:lnTo>
                        <a:pt x="559" y="598"/>
                      </a:lnTo>
                      <a:lnTo>
                        <a:pt x="598" y="584"/>
                      </a:lnTo>
                      <a:lnTo>
                        <a:pt x="635" y="561"/>
                      </a:lnTo>
                      <a:lnTo>
                        <a:pt x="667" y="535"/>
                      </a:lnTo>
                      <a:lnTo>
                        <a:pt x="700" y="496"/>
                      </a:lnTo>
                      <a:lnTo>
                        <a:pt x="722" y="451"/>
                      </a:lnTo>
                      <a:lnTo>
                        <a:pt x="737" y="404"/>
                      </a:lnTo>
                      <a:lnTo>
                        <a:pt x="741" y="351"/>
                      </a:lnTo>
                      <a:lnTo>
                        <a:pt x="737" y="298"/>
                      </a:lnTo>
                      <a:lnTo>
                        <a:pt x="722" y="249"/>
                      </a:lnTo>
                      <a:lnTo>
                        <a:pt x="700" y="206"/>
                      </a:lnTo>
                      <a:lnTo>
                        <a:pt x="667" y="167"/>
                      </a:lnTo>
                      <a:lnTo>
                        <a:pt x="635" y="141"/>
                      </a:lnTo>
                      <a:lnTo>
                        <a:pt x="598" y="118"/>
                      </a:lnTo>
                      <a:lnTo>
                        <a:pt x="559" y="104"/>
                      </a:lnTo>
                      <a:lnTo>
                        <a:pt x="514" y="94"/>
                      </a:lnTo>
                      <a:lnTo>
                        <a:pt x="469" y="92"/>
                      </a:lnTo>
                      <a:close/>
                      <a:moveTo>
                        <a:pt x="469" y="0"/>
                      </a:moveTo>
                      <a:lnTo>
                        <a:pt x="545" y="2"/>
                      </a:lnTo>
                      <a:lnTo>
                        <a:pt x="612" y="12"/>
                      </a:lnTo>
                      <a:lnTo>
                        <a:pt x="678" y="28"/>
                      </a:lnTo>
                      <a:lnTo>
                        <a:pt x="737" y="53"/>
                      </a:lnTo>
                      <a:lnTo>
                        <a:pt x="790" y="84"/>
                      </a:lnTo>
                      <a:lnTo>
                        <a:pt x="839" y="122"/>
                      </a:lnTo>
                      <a:lnTo>
                        <a:pt x="876" y="161"/>
                      </a:lnTo>
                      <a:lnTo>
                        <a:pt x="904" y="206"/>
                      </a:lnTo>
                      <a:lnTo>
                        <a:pt x="923" y="251"/>
                      </a:lnTo>
                      <a:lnTo>
                        <a:pt x="935" y="300"/>
                      </a:lnTo>
                      <a:lnTo>
                        <a:pt x="939" y="351"/>
                      </a:lnTo>
                      <a:lnTo>
                        <a:pt x="935" y="400"/>
                      </a:lnTo>
                      <a:lnTo>
                        <a:pt x="923" y="449"/>
                      </a:lnTo>
                      <a:lnTo>
                        <a:pt x="902" y="496"/>
                      </a:lnTo>
                      <a:lnTo>
                        <a:pt x="876" y="541"/>
                      </a:lnTo>
                      <a:lnTo>
                        <a:pt x="839" y="580"/>
                      </a:lnTo>
                      <a:lnTo>
                        <a:pt x="792" y="617"/>
                      </a:lnTo>
                      <a:lnTo>
                        <a:pt x="737" y="647"/>
                      </a:lnTo>
                      <a:lnTo>
                        <a:pt x="678" y="672"/>
                      </a:lnTo>
                      <a:lnTo>
                        <a:pt x="610" y="690"/>
                      </a:lnTo>
                      <a:lnTo>
                        <a:pt x="541" y="700"/>
                      </a:lnTo>
                      <a:lnTo>
                        <a:pt x="469" y="704"/>
                      </a:lnTo>
                      <a:lnTo>
                        <a:pt x="398" y="700"/>
                      </a:lnTo>
                      <a:lnTo>
                        <a:pt x="331" y="690"/>
                      </a:lnTo>
                      <a:lnTo>
                        <a:pt x="265" y="672"/>
                      </a:lnTo>
                      <a:lnTo>
                        <a:pt x="204" y="647"/>
                      </a:lnTo>
                      <a:lnTo>
                        <a:pt x="149" y="617"/>
                      </a:lnTo>
                      <a:lnTo>
                        <a:pt x="100" y="580"/>
                      </a:lnTo>
                      <a:lnTo>
                        <a:pt x="63" y="541"/>
                      </a:lnTo>
                      <a:lnTo>
                        <a:pt x="37" y="498"/>
                      </a:lnTo>
                      <a:lnTo>
                        <a:pt x="16" y="451"/>
                      </a:lnTo>
                      <a:lnTo>
                        <a:pt x="4" y="402"/>
                      </a:lnTo>
                      <a:lnTo>
                        <a:pt x="0" y="351"/>
                      </a:lnTo>
                      <a:lnTo>
                        <a:pt x="4" y="300"/>
                      </a:lnTo>
                      <a:lnTo>
                        <a:pt x="16" y="251"/>
                      </a:lnTo>
                      <a:lnTo>
                        <a:pt x="37" y="204"/>
                      </a:lnTo>
                      <a:lnTo>
                        <a:pt x="65" y="161"/>
                      </a:lnTo>
                      <a:lnTo>
                        <a:pt x="100" y="122"/>
                      </a:lnTo>
                      <a:lnTo>
                        <a:pt x="147" y="88"/>
                      </a:lnTo>
                      <a:lnTo>
                        <a:pt x="202" y="57"/>
                      </a:lnTo>
                      <a:lnTo>
                        <a:pt x="265" y="33"/>
                      </a:lnTo>
                      <a:lnTo>
                        <a:pt x="331" y="14"/>
                      </a:lnTo>
                      <a:lnTo>
                        <a:pt x="400" y="4"/>
                      </a:lnTo>
                      <a:lnTo>
                        <a:pt x="469"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1"/>
                <p:cNvSpPr>
                  <a:spLocks/>
                </p:cNvSpPr>
                <p:nvPr userDrawn="1"/>
              </p:nvSpPr>
              <p:spPr bwMode="auto">
                <a:xfrm>
                  <a:off x="-1676400" y="1200150"/>
                  <a:ext cx="1285875" cy="1108075"/>
                </a:xfrm>
                <a:custGeom>
                  <a:avLst/>
                  <a:gdLst>
                    <a:gd name="T0" fmla="*/ 492 w 810"/>
                    <a:gd name="T1" fmla="*/ 12 h 698"/>
                    <a:gd name="T2" fmla="*/ 628 w 810"/>
                    <a:gd name="T3" fmla="*/ 53 h 698"/>
                    <a:gd name="T4" fmla="*/ 665 w 810"/>
                    <a:gd name="T5" fmla="*/ 69 h 698"/>
                    <a:gd name="T6" fmla="*/ 675 w 810"/>
                    <a:gd name="T7" fmla="*/ 63 h 698"/>
                    <a:gd name="T8" fmla="*/ 677 w 810"/>
                    <a:gd name="T9" fmla="*/ 30 h 698"/>
                    <a:gd name="T10" fmla="*/ 688 w 810"/>
                    <a:gd name="T11" fmla="*/ 245 h 698"/>
                    <a:gd name="T12" fmla="*/ 651 w 810"/>
                    <a:gd name="T13" fmla="*/ 175 h 698"/>
                    <a:gd name="T14" fmla="*/ 587 w 810"/>
                    <a:gd name="T15" fmla="*/ 133 h 698"/>
                    <a:gd name="T16" fmla="*/ 443 w 810"/>
                    <a:gd name="T17" fmla="*/ 96 h 698"/>
                    <a:gd name="T18" fmla="*/ 296 w 810"/>
                    <a:gd name="T19" fmla="*/ 100 h 698"/>
                    <a:gd name="T20" fmla="*/ 200 w 810"/>
                    <a:gd name="T21" fmla="*/ 128 h 698"/>
                    <a:gd name="T22" fmla="*/ 167 w 810"/>
                    <a:gd name="T23" fmla="*/ 180 h 698"/>
                    <a:gd name="T24" fmla="*/ 191 w 810"/>
                    <a:gd name="T25" fmla="*/ 218 h 698"/>
                    <a:gd name="T26" fmla="*/ 273 w 810"/>
                    <a:gd name="T27" fmla="*/ 237 h 698"/>
                    <a:gd name="T28" fmla="*/ 400 w 810"/>
                    <a:gd name="T29" fmla="*/ 249 h 698"/>
                    <a:gd name="T30" fmla="*/ 510 w 810"/>
                    <a:gd name="T31" fmla="*/ 263 h 698"/>
                    <a:gd name="T32" fmla="*/ 618 w 810"/>
                    <a:gd name="T33" fmla="*/ 284 h 698"/>
                    <a:gd name="T34" fmla="*/ 696 w 810"/>
                    <a:gd name="T35" fmla="*/ 310 h 698"/>
                    <a:gd name="T36" fmla="*/ 769 w 810"/>
                    <a:gd name="T37" fmla="*/ 365 h 698"/>
                    <a:gd name="T38" fmla="*/ 806 w 810"/>
                    <a:gd name="T39" fmla="*/ 443 h 698"/>
                    <a:gd name="T40" fmla="*/ 798 w 810"/>
                    <a:gd name="T41" fmla="*/ 543 h 698"/>
                    <a:gd name="T42" fmla="*/ 759 w 810"/>
                    <a:gd name="T43" fmla="*/ 600 h 698"/>
                    <a:gd name="T44" fmla="*/ 667 w 810"/>
                    <a:gd name="T45" fmla="*/ 655 h 698"/>
                    <a:gd name="T46" fmla="*/ 571 w 810"/>
                    <a:gd name="T47" fmla="*/ 684 h 698"/>
                    <a:gd name="T48" fmla="*/ 430 w 810"/>
                    <a:gd name="T49" fmla="*/ 698 h 698"/>
                    <a:gd name="T50" fmla="*/ 318 w 810"/>
                    <a:gd name="T51" fmla="*/ 686 h 698"/>
                    <a:gd name="T52" fmla="*/ 210 w 810"/>
                    <a:gd name="T53" fmla="*/ 659 h 698"/>
                    <a:gd name="T54" fmla="*/ 138 w 810"/>
                    <a:gd name="T55" fmla="*/ 633 h 698"/>
                    <a:gd name="T56" fmla="*/ 124 w 810"/>
                    <a:gd name="T57" fmla="*/ 633 h 698"/>
                    <a:gd name="T58" fmla="*/ 118 w 810"/>
                    <a:gd name="T59" fmla="*/ 639 h 698"/>
                    <a:gd name="T60" fmla="*/ 118 w 810"/>
                    <a:gd name="T61" fmla="*/ 678 h 698"/>
                    <a:gd name="T62" fmla="*/ 108 w 810"/>
                    <a:gd name="T63" fmla="*/ 431 h 698"/>
                    <a:gd name="T64" fmla="*/ 130 w 810"/>
                    <a:gd name="T65" fmla="*/ 500 h 698"/>
                    <a:gd name="T66" fmla="*/ 212 w 810"/>
                    <a:gd name="T67" fmla="*/ 563 h 698"/>
                    <a:gd name="T68" fmla="*/ 300 w 810"/>
                    <a:gd name="T69" fmla="*/ 590 h 698"/>
                    <a:gd name="T70" fmla="*/ 428 w 810"/>
                    <a:gd name="T71" fmla="*/ 606 h 698"/>
                    <a:gd name="T72" fmla="*/ 557 w 810"/>
                    <a:gd name="T73" fmla="*/ 590 h 698"/>
                    <a:gd name="T74" fmla="*/ 596 w 810"/>
                    <a:gd name="T75" fmla="*/ 576 h 698"/>
                    <a:gd name="T76" fmla="*/ 628 w 810"/>
                    <a:gd name="T77" fmla="*/ 551 h 698"/>
                    <a:gd name="T78" fmla="*/ 639 w 810"/>
                    <a:gd name="T79" fmla="*/ 492 h 698"/>
                    <a:gd name="T80" fmla="*/ 602 w 810"/>
                    <a:gd name="T81" fmla="*/ 459 h 698"/>
                    <a:gd name="T82" fmla="*/ 549 w 810"/>
                    <a:gd name="T83" fmla="*/ 445 h 698"/>
                    <a:gd name="T84" fmla="*/ 430 w 810"/>
                    <a:gd name="T85" fmla="*/ 431 h 698"/>
                    <a:gd name="T86" fmla="*/ 287 w 810"/>
                    <a:gd name="T87" fmla="*/ 414 h 698"/>
                    <a:gd name="T88" fmla="*/ 183 w 810"/>
                    <a:gd name="T89" fmla="*/ 396 h 698"/>
                    <a:gd name="T90" fmla="*/ 79 w 810"/>
                    <a:gd name="T91" fmla="*/ 355 h 698"/>
                    <a:gd name="T92" fmla="*/ 42 w 810"/>
                    <a:gd name="T93" fmla="*/ 325 h 698"/>
                    <a:gd name="T94" fmla="*/ 12 w 810"/>
                    <a:gd name="T95" fmla="*/ 273 h 698"/>
                    <a:gd name="T96" fmla="*/ 4 w 810"/>
                    <a:gd name="T97" fmla="*/ 171 h 698"/>
                    <a:gd name="T98" fmla="*/ 63 w 810"/>
                    <a:gd name="T99" fmla="*/ 86 h 698"/>
                    <a:gd name="T100" fmla="*/ 183 w 810"/>
                    <a:gd name="T101" fmla="*/ 26 h 698"/>
                    <a:gd name="T102" fmla="*/ 365 w 810"/>
                    <a:gd name="T10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698">
                      <a:moveTo>
                        <a:pt x="365" y="0"/>
                      </a:moveTo>
                      <a:lnTo>
                        <a:pt x="432" y="4"/>
                      </a:lnTo>
                      <a:lnTo>
                        <a:pt x="492" y="12"/>
                      </a:lnTo>
                      <a:lnTo>
                        <a:pt x="547" y="24"/>
                      </a:lnTo>
                      <a:lnTo>
                        <a:pt x="592" y="39"/>
                      </a:lnTo>
                      <a:lnTo>
                        <a:pt x="628" y="53"/>
                      </a:lnTo>
                      <a:lnTo>
                        <a:pt x="653" y="65"/>
                      </a:lnTo>
                      <a:lnTo>
                        <a:pt x="659" y="67"/>
                      </a:lnTo>
                      <a:lnTo>
                        <a:pt x="665" y="69"/>
                      </a:lnTo>
                      <a:lnTo>
                        <a:pt x="669" y="67"/>
                      </a:lnTo>
                      <a:lnTo>
                        <a:pt x="673" y="65"/>
                      </a:lnTo>
                      <a:lnTo>
                        <a:pt x="675" y="63"/>
                      </a:lnTo>
                      <a:lnTo>
                        <a:pt x="677" y="59"/>
                      </a:lnTo>
                      <a:lnTo>
                        <a:pt x="677" y="55"/>
                      </a:lnTo>
                      <a:lnTo>
                        <a:pt x="677" y="30"/>
                      </a:lnTo>
                      <a:lnTo>
                        <a:pt x="765" y="30"/>
                      </a:lnTo>
                      <a:lnTo>
                        <a:pt x="765" y="245"/>
                      </a:lnTo>
                      <a:lnTo>
                        <a:pt x="688" y="245"/>
                      </a:lnTo>
                      <a:lnTo>
                        <a:pt x="677" y="218"/>
                      </a:lnTo>
                      <a:lnTo>
                        <a:pt x="665" y="194"/>
                      </a:lnTo>
                      <a:lnTo>
                        <a:pt x="651" y="175"/>
                      </a:lnTo>
                      <a:lnTo>
                        <a:pt x="639" y="163"/>
                      </a:lnTo>
                      <a:lnTo>
                        <a:pt x="614" y="147"/>
                      </a:lnTo>
                      <a:lnTo>
                        <a:pt x="587" y="133"/>
                      </a:lnTo>
                      <a:lnTo>
                        <a:pt x="549" y="118"/>
                      </a:lnTo>
                      <a:lnTo>
                        <a:pt x="500" y="106"/>
                      </a:lnTo>
                      <a:lnTo>
                        <a:pt x="443" y="96"/>
                      </a:lnTo>
                      <a:lnTo>
                        <a:pt x="379" y="94"/>
                      </a:lnTo>
                      <a:lnTo>
                        <a:pt x="336" y="94"/>
                      </a:lnTo>
                      <a:lnTo>
                        <a:pt x="296" y="100"/>
                      </a:lnTo>
                      <a:lnTo>
                        <a:pt x="257" y="106"/>
                      </a:lnTo>
                      <a:lnTo>
                        <a:pt x="224" y="116"/>
                      </a:lnTo>
                      <a:lnTo>
                        <a:pt x="200" y="128"/>
                      </a:lnTo>
                      <a:lnTo>
                        <a:pt x="181" y="143"/>
                      </a:lnTo>
                      <a:lnTo>
                        <a:pt x="171" y="161"/>
                      </a:lnTo>
                      <a:lnTo>
                        <a:pt x="167" y="180"/>
                      </a:lnTo>
                      <a:lnTo>
                        <a:pt x="171" y="198"/>
                      </a:lnTo>
                      <a:lnTo>
                        <a:pt x="181" y="210"/>
                      </a:lnTo>
                      <a:lnTo>
                        <a:pt x="191" y="218"/>
                      </a:lnTo>
                      <a:lnTo>
                        <a:pt x="204" y="224"/>
                      </a:lnTo>
                      <a:lnTo>
                        <a:pt x="232" y="231"/>
                      </a:lnTo>
                      <a:lnTo>
                        <a:pt x="273" y="237"/>
                      </a:lnTo>
                      <a:lnTo>
                        <a:pt x="316" y="241"/>
                      </a:lnTo>
                      <a:lnTo>
                        <a:pt x="361" y="247"/>
                      </a:lnTo>
                      <a:lnTo>
                        <a:pt x="400" y="249"/>
                      </a:lnTo>
                      <a:lnTo>
                        <a:pt x="430" y="253"/>
                      </a:lnTo>
                      <a:lnTo>
                        <a:pt x="469" y="259"/>
                      </a:lnTo>
                      <a:lnTo>
                        <a:pt x="510" y="263"/>
                      </a:lnTo>
                      <a:lnTo>
                        <a:pt x="551" y="269"/>
                      </a:lnTo>
                      <a:lnTo>
                        <a:pt x="587" y="278"/>
                      </a:lnTo>
                      <a:lnTo>
                        <a:pt x="618" y="284"/>
                      </a:lnTo>
                      <a:lnTo>
                        <a:pt x="645" y="292"/>
                      </a:lnTo>
                      <a:lnTo>
                        <a:pt x="671" y="300"/>
                      </a:lnTo>
                      <a:lnTo>
                        <a:pt x="696" y="310"/>
                      </a:lnTo>
                      <a:lnTo>
                        <a:pt x="728" y="329"/>
                      </a:lnTo>
                      <a:lnTo>
                        <a:pt x="759" y="353"/>
                      </a:lnTo>
                      <a:lnTo>
                        <a:pt x="769" y="365"/>
                      </a:lnTo>
                      <a:lnTo>
                        <a:pt x="783" y="384"/>
                      </a:lnTo>
                      <a:lnTo>
                        <a:pt x="796" y="410"/>
                      </a:lnTo>
                      <a:lnTo>
                        <a:pt x="806" y="443"/>
                      </a:lnTo>
                      <a:lnTo>
                        <a:pt x="810" y="482"/>
                      </a:lnTo>
                      <a:lnTo>
                        <a:pt x="806" y="514"/>
                      </a:lnTo>
                      <a:lnTo>
                        <a:pt x="798" y="543"/>
                      </a:lnTo>
                      <a:lnTo>
                        <a:pt x="785" y="568"/>
                      </a:lnTo>
                      <a:lnTo>
                        <a:pt x="771" y="586"/>
                      </a:lnTo>
                      <a:lnTo>
                        <a:pt x="759" y="600"/>
                      </a:lnTo>
                      <a:lnTo>
                        <a:pt x="747" y="610"/>
                      </a:lnTo>
                      <a:lnTo>
                        <a:pt x="708" y="637"/>
                      </a:lnTo>
                      <a:lnTo>
                        <a:pt x="667" y="655"/>
                      </a:lnTo>
                      <a:lnTo>
                        <a:pt x="628" y="670"/>
                      </a:lnTo>
                      <a:lnTo>
                        <a:pt x="604" y="676"/>
                      </a:lnTo>
                      <a:lnTo>
                        <a:pt x="571" y="684"/>
                      </a:lnTo>
                      <a:lnTo>
                        <a:pt x="534" y="690"/>
                      </a:lnTo>
                      <a:lnTo>
                        <a:pt x="487" y="696"/>
                      </a:lnTo>
                      <a:lnTo>
                        <a:pt x="430" y="698"/>
                      </a:lnTo>
                      <a:lnTo>
                        <a:pt x="387" y="696"/>
                      </a:lnTo>
                      <a:lnTo>
                        <a:pt x="351" y="692"/>
                      </a:lnTo>
                      <a:lnTo>
                        <a:pt x="318" y="686"/>
                      </a:lnTo>
                      <a:lnTo>
                        <a:pt x="281" y="678"/>
                      </a:lnTo>
                      <a:lnTo>
                        <a:pt x="245" y="670"/>
                      </a:lnTo>
                      <a:lnTo>
                        <a:pt x="210" y="659"/>
                      </a:lnTo>
                      <a:lnTo>
                        <a:pt x="179" y="649"/>
                      </a:lnTo>
                      <a:lnTo>
                        <a:pt x="155" y="639"/>
                      </a:lnTo>
                      <a:lnTo>
                        <a:pt x="138" y="633"/>
                      </a:lnTo>
                      <a:lnTo>
                        <a:pt x="132" y="631"/>
                      </a:lnTo>
                      <a:lnTo>
                        <a:pt x="128" y="631"/>
                      </a:lnTo>
                      <a:lnTo>
                        <a:pt x="124" y="633"/>
                      </a:lnTo>
                      <a:lnTo>
                        <a:pt x="122" y="635"/>
                      </a:lnTo>
                      <a:lnTo>
                        <a:pt x="120" y="637"/>
                      </a:lnTo>
                      <a:lnTo>
                        <a:pt x="118" y="639"/>
                      </a:lnTo>
                      <a:lnTo>
                        <a:pt x="118" y="643"/>
                      </a:lnTo>
                      <a:lnTo>
                        <a:pt x="118" y="645"/>
                      </a:lnTo>
                      <a:lnTo>
                        <a:pt x="118" y="678"/>
                      </a:lnTo>
                      <a:lnTo>
                        <a:pt x="20" y="678"/>
                      </a:lnTo>
                      <a:lnTo>
                        <a:pt x="20" y="431"/>
                      </a:lnTo>
                      <a:lnTo>
                        <a:pt x="108" y="431"/>
                      </a:lnTo>
                      <a:lnTo>
                        <a:pt x="112" y="459"/>
                      </a:lnTo>
                      <a:lnTo>
                        <a:pt x="120" y="484"/>
                      </a:lnTo>
                      <a:lnTo>
                        <a:pt x="130" y="500"/>
                      </a:lnTo>
                      <a:lnTo>
                        <a:pt x="157" y="529"/>
                      </a:lnTo>
                      <a:lnTo>
                        <a:pt x="185" y="549"/>
                      </a:lnTo>
                      <a:lnTo>
                        <a:pt x="212" y="563"/>
                      </a:lnTo>
                      <a:lnTo>
                        <a:pt x="240" y="574"/>
                      </a:lnTo>
                      <a:lnTo>
                        <a:pt x="265" y="582"/>
                      </a:lnTo>
                      <a:lnTo>
                        <a:pt x="300" y="590"/>
                      </a:lnTo>
                      <a:lnTo>
                        <a:pt x="340" y="598"/>
                      </a:lnTo>
                      <a:lnTo>
                        <a:pt x="385" y="604"/>
                      </a:lnTo>
                      <a:lnTo>
                        <a:pt x="428" y="606"/>
                      </a:lnTo>
                      <a:lnTo>
                        <a:pt x="481" y="604"/>
                      </a:lnTo>
                      <a:lnTo>
                        <a:pt x="524" y="598"/>
                      </a:lnTo>
                      <a:lnTo>
                        <a:pt x="557" y="590"/>
                      </a:lnTo>
                      <a:lnTo>
                        <a:pt x="577" y="584"/>
                      </a:lnTo>
                      <a:lnTo>
                        <a:pt x="587" y="580"/>
                      </a:lnTo>
                      <a:lnTo>
                        <a:pt x="596" y="576"/>
                      </a:lnTo>
                      <a:lnTo>
                        <a:pt x="606" y="572"/>
                      </a:lnTo>
                      <a:lnTo>
                        <a:pt x="618" y="563"/>
                      </a:lnTo>
                      <a:lnTo>
                        <a:pt x="628" y="551"/>
                      </a:lnTo>
                      <a:lnTo>
                        <a:pt x="639" y="535"/>
                      </a:lnTo>
                      <a:lnTo>
                        <a:pt x="641" y="514"/>
                      </a:lnTo>
                      <a:lnTo>
                        <a:pt x="639" y="492"/>
                      </a:lnTo>
                      <a:lnTo>
                        <a:pt x="628" y="478"/>
                      </a:lnTo>
                      <a:lnTo>
                        <a:pt x="616" y="465"/>
                      </a:lnTo>
                      <a:lnTo>
                        <a:pt x="602" y="459"/>
                      </a:lnTo>
                      <a:lnTo>
                        <a:pt x="587" y="453"/>
                      </a:lnTo>
                      <a:lnTo>
                        <a:pt x="573" y="451"/>
                      </a:lnTo>
                      <a:lnTo>
                        <a:pt x="549" y="445"/>
                      </a:lnTo>
                      <a:lnTo>
                        <a:pt x="514" y="441"/>
                      </a:lnTo>
                      <a:lnTo>
                        <a:pt x="475" y="435"/>
                      </a:lnTo>
                      <a:lnTo>
                        <a:pt x="430" y="431"/>
                      </a:lnTo>
                      <a:lnTo>
                        <a:pt x="381" y="427"/>
                      </a:lnTo>
                      <a:lnTo>
                        <a:pt x="334" y="420"/>
                      </a:lnTo>
                      <a:lnTo>
                        <a:pt x="287" y="414"/>
                      </a:lnTo>
                      <a:lnTo>
                        <a:pt x="247" y="408"/>
                      </a:lnTo>
                      <a:lnTo>
                        <a:pt x="210" y="402"/>
                      </a:lnTo>
                      <a:lnTo>
                        <a:pt x="183" y="396"/>
                      </a:lnTo>
                      <a:lnTo>
                        <a:pt x="138" y="384"/>
                      </a:lnTo>
                      <a:lnTo>
                        <a:pt x="104" y="369"/>
                      </a:lnTo>
                      <a:lnTo>
                        <a:pt x="79" y="355"/>
                      </a:lnTo>
                      <a:lnTo>
                        <a:pt x="59" y="341"/>
                      </a:lnTo>
                      <a:lnTo>
                        <a:pt x="47" y="329"/>
                      </a:lnTo>
                      <a:lnTo>
                        <a:pt x="42" y="325"/>
                      </a:lnTo>
                      <a:lnTo>
                        <a:pt x="34" y="314"/>
                      </a:lnTo>
                      <a:lnTo>
                        <a:pt x="24" y="298"/>
                      </a:lnTo>
                      <a:lnTo>
                        <a:pt x="12" y="273"/>
                      </a:lnTo>
                      <a:lnTo>
                        <a:pt x="4" y="245"/>
                      </a:lnTo>
                      <a:lnTo>
                        <a:pt x="0" y="210"/>
                      </a:lnTo>
                      <a:lnTo>
                        <a:pt x="4" y="171"/>
                      </a:lnTo>
                      <a:lnTo>
                        <a:pt x="18" y="139"/>
                      </a:lnTo>
                      <a:lnTo>
                        <a:pt x="36" y="110"/>
                      </a:lnTo>
                      <a:lnTo>
                        <a:pt x="63" y="86"/>
                      </a:lnTo>
                      <a:lnTo>
                        <a:pt x="91" y="65"/>
                      </a:lnTo>
                      <a:lnTo>
                        <a:pt x="126" y="47"/>
                      </a:lnTo>
                      <a:lnTo>
                        <a:pt x="183" y="26"/>
                      </a:lnTo>
                      <a:lnTo>
                        <a:pt x="245" y="10"/>
                      </a:lnTo>
                      <a:lnTo>
                        <a:pt x="306" y="2"/>
                      </a:lnTo>
                      <a:lnTo>
                        <a:pt x="365"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12"/>
                <p:cNvSpPr>
                  <a:spLocks/>
                </p:cNvSpPr>
                <p:nvPr userDrawn="1"/>
              </p:nvSpPr>
              <p:spPr bwMode="auto">
                <a:xfrm>
                  <a:off x="1482725" y="1262063"/>
                  <a:ext cx="1547813" cy="995363"/>
                </a:xfrm>
                <a:custGeom>
                  <a:avLst/>
                  <a:gdLst>
                    <a:gd name="T0" fmla="*/ 0 w 975"/>
                    <a:gd name="T1" fmla="*/ 0 h 627"/>
                    <a:gd name="T2" fmla="*/ 308 w 975"/>
                    <a:gd name="T3" fmla="*/ 0 h 627"/>
                    <a:gd name="T4" fmla="*/ 739 w 975"/>
                    <a:gd name="T5" fmla="*/ 388 h 627"/>
                    <a:gd name="T6" fmla="*/ 733 w 975"/>
                    <a:gd name="T7" fmla="*/ 126 h 627"/>
                    <a:gd name="T8" fmla="*/ 733 w 975"/>
                    <a:gd name="T9" fmla="*/ 108 h 627"/>
                    <a:gd name="T10" fmla="*/ 729 w 975"/>
                    <a:gd name="T11" fmla="*/ 94 h 627"/>
                    <a:gd name="T12" fmla="*/ 720 w 975"/>
                    <a:gd name="T13" fmla="*/ 85 h 627"/>
                    <a:gd name="T14" fmla="*/ 708 w 975"/>
                    <a:gd name="T15" fmla="*/ 79 h 627"/>
                    <a:gd name="T16" fmla="*/ 690 w 975"/>
                    <a:gd name="T17" fmla="*/ 77 h 627"/>
                    <a:gd name="T18" fmla="*/ 608 w 975"/>
                    <a:gd name="T19" fmla="*/ 77 h 627"/>
                    <a:gd name="T20" fmla="*/ 608 w 975"/>
                    <a:gd name="T21" fmla="*/ 0 h 627"/>
                    <a:gd name="T22" fmla="*/ 975 w 975"/>
                    <a:gd name="T23" fmla="*/ 0 h 627"/>
                    <a:gd name="T24" fmla="*/ 975 w 975"/>
                    <a:gd name="T25" fmla="*/ 77 h 627"/>
                    <a:gd name="T26" fmla="*/ 898 w 975"/>
                    <a:gd name="T27" fmla="*/ 77 h 627"/>
                    <a:gd name="T28" fmla="*/ 880 w 975"/>
                    <a:gd name="T29" fmla="*/ 79 h 627"/>
                    <a:gd name="T30" fmla="*/ 867 w 975"/>
                    <a:gd name="T31" fmla="*/ 85 h 627"/>
                    <a:gd name="T32" fmla="*/ 861 w 975"/>
                    <a:gd name="T33" fmla="*/ 94 h 627"/>
                    <a:gd name="T34" fmla="*/ 857 w 975"/>
                    <a:gd name="T35" fmla="*/ 108 h 627"/>
                    <a:gd name="T36" fmla="*/ 857 w 975"/>
                    <a:gd name="T37" fmla="*/ 126 h 627"/>
                    <a:gd name="T38" fmla="*/ 863 w 975"/>
                    <a:gd name="T39" fmla="*/ 627 h 627"/>
                    <a:gd name="T40" fmla="*/ 737 w 975"/>
                    <a:gd name="T41" fmla="*/ 627 h 627"/>
                    <a:gd name="T42" fmla="*/ 243 w 975"/>
                    <a:gd name="T43" fmla="*/ 183 h 627"/>
                    <a:gd name="T44" fmla="*/ 243 w 975"/>
                    <a:gd name="T45" fmla="*/ 498 h 627"/>
                    <a:gd name="T46" fmla="*/ 243 w 975"/>
                    <a:gd name="T47" fmla="*/ 516 h 627"/>
                    <a:gd name="T48" fmla="*/ 245 w 975"/>
                    <a:gd name="T49" fmla="*/ 531 h 627"/>
                    <a:gd name="T50" fmla="*/ 251 w 975"/>
                    <a:gd name="T51" fmla="*/ 541 h 627"/>
                    <a:gd name="T52" fmla="*/ 263 w 975"/>
                    <a:gd name="T53" fmla="*/ 545 h 627"/>
                    <a:gd name="T54" fmla="*/ 279 w 975"/>
                    <a:gd name="T55" fmla="*/ 547 h 627"/>
                    <a:gd name="T56" fmla="*/ 367 w 975"/>
                    <a:gd name="T57" fmla="*/ 547 h 627"/>
                    <a:gd name="T58" fmla="*/ 367 w 975"/>
                    <a:gd name="T59" fmla="*/ 627 h 627"/>
                    <a:gd name="T60" fmla="*/ 6 w 975"/>
                    <a:gd name="T61" fmla="*/ 627 h 627"/>
                    <a:gd name="T62" fmla="*/ 6 w 975"/>
                    <a:gd name="T63" fmla="*/ 547 h 627"/>
                    <a:gd name="T64" fmla="*/ 92 w 975"/>
                    <a:gd name="T65" fmla="*/ 547 h 627"/>
                    <a:gd name="T66" fmla="*/ 106 w 975"/>
                    <a:gd name="T67" fmla="*/ 545 h 627"/>
                    <a:gd name="T68" fmla="*/ 116 w 975"/>
                    <a:gd name="T69" fmla="*/ 537 h 627"/>
                    <a:gd name="T70" fmla="*/ 120 w 975"/>
                    <a:gd name="T71" fmla="*/ 524 h 627"/>
                    <a:gd name="T72" fmla="*/ 122 w 975"/>
                    <a:gd name="T73" fmla="*/ 510 h 627"/>
                    <a:gd name="T74" fmla="*/ 122 w 975"/>
                    <a:gd name="T75" fmla="*/ 496 h 627"/>
                    <a:gd name="T76" fmla="*/ 122 w 975"/>
                    <a:gd name="T77" fmla="*/ 130 h 627"/>
                    <a:gd name="T78" fmla="*/ 120 w 975"/>
                    <a:gd name="T79" fmla="*/ 118 h 627"/>
                    <a:gd name="T80" fmla="*/ 118 w 975"/>
                    <a:gd name="T81" fmla="*/ 106 h 627"/>
                    <a:gd name="T82" fmla="*/ 114 w 975"/>
                    <a:gd name="T83" fmla="*/ 96 h 627"/>
                    <a:gd name="T84" fmla="*/ 104 w 975"/>
                    <a:gd name="T85" fmla="*/ 85 h 627"/>
                    <a:gd name="T86" fmla="*/ 90 w 975"/>
                    <a:gd name="T87" fmla="*/ 79 h 627"/>
                    <a:gd name="T88" fmla="*/ 69 w 975"/>
                    <a:gd name="T89" fmla="*/ 77 h 627"/>
                    <a:gd name="T90" fmla="*/ 0 w 975"/>
                    <a:gd name="T91" fmla="*/ 77 h 627"/>
                    <a:gd name="T92" fmla="*/ 0 w 975"/>
                    <a:gd name="T93" fmla="*/ 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5" h="627">
                      <a:moveTo>
                        <a:pt x="0" y="0"/>
                      </a:moveTo>
                      <a:lnTo>
                        <a:pt x="308" y="0"/>
                      </a:lnTo>
                      <a:lnTo>
                        <a:pt x="739" y="388"/>
                      </a:lnTo>
                      <a:lnTo>
                        <a:pt x="733" y="126"/>
                      </a:lnTo>
                      <a:lnTo>
                        <a:pt x="733" y="108"/>
                      </a:lnTo>
                      <a:lnTo>
                        <a:pt x="729" y="94"/>
                      </a:lnTo>
                      <a:lnTo>
                        <a:pt x="720" y="85"/>
                      </a:lnTo>
                      <a:lnTo>
                        <a:pt x="708" y="79"/>
                      </a:lnTo>
                      <a:lnTo>
                        <a:pt x="690" y="77"/>
                      </a:lnTo>
                      <a:lnTo>
                        <a:pt x="608" y="77"/>
                      </a:lnTo>
                      <a:lnTo>
                        <a:pt x="608" y="0"/>
                      </a:lnTo>
                      <a:lnTo>
                        <a:pt x="975" y="0"/>
                      </a:lnTo>
                      <a:lnTo>
                        <a:pt x="975" y="77"/>
                      </a:lnTo>
                      <a:lnTo>
                        <a:pt x="898" y="77"/>
                      </a:lnTo>
                      <a:lnTo>
                        <a:pt x="880" y="79"/>
                      </a:lnTo>
                      <a:lnTo>
                        <a:pt x="867" y="85"/>
                      </a:lnTo>
                      <a:lnTo>
                        <a:pt x="861" y="94"/>
                      </a:lnTo>
                      <a:lnTo>
                        <a:pt x="857" y="108"/>
                      </a:lnTo>
                      <a:lnTo>
                        <a:pt x="857" y="126"/>
                      </a:lnTo>
                      <a:lnTo>
                        <a:pt x="863" y="627"/>
                      </a:lnTo>
                      <a:lnTo>
                        <a:pt x="737" y="627"/>
                      </a:lnTo>
                      <a:lnTo>
                        <a:pt x="243" y="183"/>
                      </a:lnTo>
                      <a:lnTo>
                        <a:pt x="243" y="498"/>
                      </a:lnTo>
                      <a:lnTo>
                        <a:pt x="243" y="516"/>
                      </a:lnTo>
                      <a:lnTo>
                        <a:pt x="245" y="531"/>
                      </a:lnTo>
                      <a:lnTo>
                        <a:pt x="251" y="541"/>
                      </a:lnTo>
                      <a:lnTo>
                        <a:pt x="263" y="545"/>
                      </a:lnTo>
                      <a:lnTo>
                        <a:pt x="279" y="547"/>
                      </a:lnTo>
                      <a:lnTo>
                        <a:pt x="367" y="547"/>
                      </a:lnTo>
                      <a:lnTo>
                        <a:pt x="367" y="627"/>
                      </a:lnTo>
                      <a:lnTo>
                        <a:pt x="6" y="627"/>
                      </a:lnTo>
                      <a:lnTo>
                        <a:pt x="6" y="547"/>
                      </a:lnTo>
                      <a:lnTo>
                        <a:pt x="92" y="547"/>
                      </a:lnTo>
                      <a:lnTo>
                        <a:pt x="106" y="545"/>
                      </a:lnTo>
                      <a:lnTo>
                        <a:pt x="116" y="537"/>
                      </a:lnTo>
                      <a:lnTo>
                        <a:pt x="120" y="524"/>
                      </a:lnTo>
                      <a:lnTo>
                        <a:pt x="122" y="510"/>
                      </a:lnTo>
                      <a:lnTo>
                        <a:pt x="122" y="496"/>
                      </a:lnTo>
                      <a:lnTo>
                        <a:pt x="122" y="130"/>
                      </a:lnTo>
                      <a:lnTo>
                        <a:pt x="120" y="118"/>
                      </a:lnTo>
                      <a:lnTo>
                        <a:pt x="118" y="106"/>
                      </a:lnTo>
                      <a:lnTo>
                        <a:pt x="114" y="96"/>
                      </a:lnTo>
                      <a:lnTo>
                        <a:pt x="104" y="85"/>
                      </a:lnTo>
                      <a:lnTo>
                        <a:pt x="90" y="79"/>
                      </a:lnTo>
                      <a:lnTo>
                        <a:pt x="69" y="77"/>
                      </a:lnTo>
                      <a:lnTo>
                        <a:pt x="0" y="77"/>
                      </a:lnTo>
                      <a:lnTo>
                        <a:pt x="0"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13"/>
                <p:cNvSpPr>
                  <a:spLocks/>
                </p:cNvSpPr>
                <p:nvPr userDrawn="1"/>
              </p:nvSpPr>
              <p:spPr bwMode="auto">
                <a:xfrm>
                  <a:off x="3154363" y="1262063"/>
                  <a:ext cx="1519238" cy="995363"/>
                </a:xfrm>
                <a:custGeom>
                  <a:avLst/>
                  <a:gdLst>
                    <a:gd name="T0" fmla="*/ 431 w 957"/>
                    <a:gd name="T1" fmla="*/ 77 h 627"/>
                    <a:gd name="T2" fmla="*/ 367 w 957"/>
                    <a:gd name="T3" fmla="*/ 81 h 627"/>
                    <a:gd name="T4" fmla="*/ 365 w 957"/>
                    <a:gd name="T5" fmla="*/ 96 h 627"/>
                    <a:gd name="T6" fmla="*/ 382 w 957"/>
                    <a:gd name="T7" fmla="*/ 116 h 627"/>
                    <a:gd name="T8" fmla="*/ 431 w 957"/>
                    <a:gd name="T9" fmla="*/ 177 h 627"/>
                    <a:gd name="T10" fmla="*/ 488 w 957"/>
                    <a:gd name="T11" fmla="*/ 245 h 627"/>
                    <a:gd name="T12" fmla="*/ 514 w 957"/>
                    <a:gd name="T13" fmla="*/ 277 h 627"/>
                    <a:gd name="T14" fmla="*/ 521 w 957"/>
                    <a:gd name="T15" fmla="*/ 277 h 627"/>
                    <a:gd name="T16" fmla="*/ 547 w 957"/>
                    <a:gd name="T17" fmla="*/ 245 h 627"/>
                    <a:gd name="T18" fmla="*/ 604 w 957"/>
                    <a:gd name="T19" fmla="*/ 177 h 627"/>
                    <a:gd name="T20" fmla="*/ 655 w 957"/>
                    <a:gd name="T21" fmla="*/ 118 h 627"/>
                    <a:gd name="T22" fmla="*/ 672 w 957"/>
                    <a:gd name="T23" fmla="*/ 98 h 627"/>
                    <a:gd name="T24" fmla="*/ 670 w 957"/>
                    <a:gd name="T25" fmla="*/ 85 h 627"/>
                    <a:gd name="T26" fmla="*/ 657 w 957"/>
                    <a:gd name="T27" fmla="*/ 77 h 627"/>
                    <a:gd name="T28" fmla="*/ 957 w 957"/>
                    <a:gd name="T29" fmla="*/ 0 h 627"/>
                    <a:gd name="T30" fmla="*/ 859 w 957"/>
                    <a:gd name="T31" fmla="*/ 79 h 627"/>
                    <a:gd name="T32" fmla="*/ 817 w 957"/>
                    <a:gd name="T33" fmla="*/ 108 h 627"/>
                    <a:gd name="T34" fmla="*/ 784 w 957"/>
                    <a:gd name="T35" fmla="*/ 143 h 627"/>
                    <a:gd name="T36" fmla="*/ 721 w 957"/>
                    <a:gd name="T37" fmla="*/ 216 h 627"/>
                    <a:gd name="T38" fmla="*/ 647 w 957"/>
                    <a:gd name="T39" fmla="*/ 300 h 627"/>
                    <a:gd name="T40" fmla="*/ 592 w 957"/>
                    <a:gd name="T41" fmla="*/ 363 h 627"/>
                    <a:gd name="T42" fmla="*/ 576 w 957"/>
                    <a:gd name="T43" fmla="*/ 384 h 627"/>
                    <a:gd name="T44" fmla="*/ 576 w 957"/>
                    <a:gd name="T45" fmla="*/ 439 h 627"/>
                    <a:gd name="T46" fmla="*/ 576 w 957"/>
                    <a:gd name="T47" fmla="*/ 504 h 627"/>
                    <a:gd name="T48" fmla="*/ 576 w 957"/>
                    <a:gd name="T49" fmla="*/ 522 h 627"/>
                    <a:gd name="T50" fmla="*/ 580 w 957"/>
                    <a:gd name="T51" fmla="*/ 537 h 627"/>
                    <a:gd name="T52" fmla="*/ 594 w 957"/>
                    <a:gd name="T53" fmla="*/ 547 h 627"/>
                    <a:gd name="T54" fmla="*/ 606 w 957"/>
                    <a:gd name="T55" fmla="*/ 547 h 627"/>
                    <a:gd name="T56" fmla="*/ 696 w 957"/>
                    <a:gd name="T57" fmla="*/ 547 h 627"/>
                    <a:gd name="T58" fmla="*/ 267 w 957"/>
                    <a:gd name="T59" fmla="*/ 547 h 627"/>
                    <a:gd name="T60" fmla="*/ 351 w 957"/>
                    <a:gd name="T61" fmla="*/ 547 h 627"/>
                    <a:gd name="T62" fmla="*/ 365 w 957"/>
                    <a:gd name="T63" fmla="*/ 547 h 627"/>
                    <a:gd name="T64" fmla="*/ 380 w 957"/>
                    <a:gd name="T65" fmla="*/ 537 h 627"/>
                    <a:gd name="T66" fmla="*/ 384 w 957"/>
                    <a:gd name="T67" fmla="*/ 522 h 627"/>
                    <a:gd name="T68" fmla="*/ 384 w 957"/>
                    <a:gd name="T69" fmla="*/ 508 h 627"/>
                    <a:gd name="T70" fmla="*/ 384 w 957"/>
                    <a:gd name="T71" fmla="*/ 441 h 627"/>
                    <a:gd name="T72" fmla="*/ 384 w 957"/>
                    <a:gd name="T73" fmla="*/ 390 h 627"/>
                    <a:gd name="T74" fmla="*/ 382 w 957"/>
                    <a:gd name="T75" fmla="*/ 384 h 627"/>
                    <a:gd name="T76" fmla="*/ 363 w 957"/>
                    <a:gd name="T77" fmla="*/ 361 h 627"/>
                    <a:gd name="T78" fmla="*/ 302 w 957"/>
                    <a:gd name="T79" fmla="*/ 292 h 627"/>
                    <a:gd name="T80" fmla="*/ 225 w 957"/>
                    <a:gd name="T81" fmla="*/ 204 h 627"/>
                    <a:gd name="T82" fmla="*/ 161 w 957"/>
                    <a:gd name="T83" fmla="*/ 132 h 627"/>
                    <a:gd name="T84" fmla="*/ 133 w 957"/>
                    <a:gd name="T85" fmla="*/ 102 h 627"/>
                    <a:gd name="T86" fmla="*/ 76 w 957"/>
                    <a:gd name="T87" fmla="*/ 7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7" h="627">
                      <a:moveTo>
                        <a:pt x="0" y="0"/>
                      </a:moveTo>
                      <a:lnTo>
                        <a:pt x="431" y="0"/>
                      </a:lnTo>
                      <a:lnTo>
                        <a:pt x="431" y="77"/>
                      </a:lnTo>
                      <a:lnTo>
                        <a:pt x="378" y="77"/>
                      </a:lnTo>
                      <a:lnTo>
                        <a:pt x="374" y="79"/>
                      </a:lnTo>
                      <a:lnTo>
                        <a:pt x="367" y="81"/>
                      </a:lnTo>
                      <a:lnTo>
                        <a:pt x="365" y="85"/>
                      </a:lnTo>
                      <a:lnTo>
                        <a:pt x="363" y="89"/>
                      </a:lnTo>
                      <a:lnTo>
                        <a:pt x="365" y="96"/>
                      </a:lnTo>
                      <a:lnTo>
                        <a:pt x="370" y="102"/>
                      </a:lnTo>
                      <a:lnTo>
                        <a:pt x="372" y="106"/>
                      </a:lnTo>
                      <a:lnTo>
                        <a:pt x="382" y="116"/>
                      </a:lnTo>
                      <a:lnTo>
                        <a:pt x="396" y="134"/>
                      </a:lnTo>
                      <a:lnTo>
                        <a:pt x="412" y="155"/>
                      </a:lnTo>
                      <a:lnTo>
                        <a:pt x="431" y="177"/>
                      </a:lnTo>
                      <a:lnTo>
                        <a:pt x="451" y="200"/>
                      </a:lnTo>
                      <a:lnTo>
                        <a:pt x="472" y="224"/>
                      </a:lnTo>
                      <a:lnTo>
                        <a:pt x="488" y="245"/>
                      </a:lnTo>
                      <a:lnTo>
                        <a:pt x="502" y="261"/>
                      </a:lnTo>
                      <a:lnTo>
                        <a:pt x="512" y="273"/>
                      </a:lnTo>
                      <a:lnTo>
                        <a:pt x="514" y="277"/>
                      </a:lnTo>
                      <a:lnTo>
                        <a:pt x="516" y="279"/>
                      </a:lnTo>
                      <a:lnTo>
                        <a:pt x="519" y="279"/>
                      </a:lnTo>
                      <a:lnTo>
                        <a:pt x="521" y="277"/>
                      </a:lnTo>
                      <a:lnTo>
                        <a:pt x="523" y="273"/>
                      </a:lnTo>
                      <a:lnTo>
                        <a:pt x="533" y="261"/>
                      </a:lnTo>
                      <a:lnTo>
                        <a:pt x="547" y="245"/>
                      </a:lnTo>
                      <a:lnTo>
                        <a:pt x="565" y="224"/>
                      </a:lnTo>
                      <a:lnTo>
                        <a:pt x="584" y="202"/>
                      </a:lnTo>
                      <a:lnTo>
                        <a:pt x="604" y="177"/>
                      </a:lnTo>
                      <a:lnTo>
                        <a:pt x="625" y="155"/>
                      </a:lnTo>
                      <a:lnTo>
                        <a:pt x="641" y="134"/>
                      </a:lnTo>
                      <a:lnTo>
                        <a:pt x="655" y="118"/>
                      </a:lnTo>
                      <a:lnTo>
                        <a:pt x="665" y="106"/>
                      </a:lnTo>
                      <a:lnTo>
                        <a:pt x="670" y="102"/>
                      </a:lnTo>
                      <a:lnTo>
                        <a:pt x="672" y="98"/>
                      </a:lnTo>
                      <a:lnTo>
                        <a:pt x="674" y="94"/>
                      </a:lnTo>
                      <a:lnTo>
                        <a:pt x="672" y="89"/>
                      </a:lnTo>
                      <a:lnTo>
                        <a:pt x="670" y="85"/>
                      </a:lnTo>
                      <a:lnTo>
                        <a:pt x="668" y="81"/>
                      </a:lnTo>
                      <a:lnTo>
                        <a:pt x="663" y="79"/>
                      </a:lnTo>
                      <a:lnTo>
                        <a:pt x="657" y="77"/>
                      </a:lnTo>
                      <a:lnTo>
                        <a:pt x="604" y="77"/>
                      </a:lnTo>
                      <a:lnTo>
                        <a:pt x="604" y="0"/>
                      </a:lnTo>
                      <a:lnTo>
                        <a:pt x="957" y="0"/>
                      </a:lnTo>
                      <a:lnTo>
                        <a:pt x="957" y="77"/>
                      </a:lnTo>
                      <a:lnTo>
                        <a:pt x="878" y="77"/>
                      </a:lnTo>
                      <a:lnTo>
                        <a:pt x="859" y="79"/>
                      </a:lnTo>
                      <a:lnTo>
                        <a:pt x="845" y="83"/>
                      </a:lnTo>
                      <a:lnTo>
                        <a:pt x="831" y="94"/>
                      </a:lnTo>
                      <a:lnTo>
                        <a:pt x="817" y="108"/>
                      </a:lnTo>
                      <a:lnTo>
                        <a:pt x="810" y="114"/>
                      </a:lnTo>
                      <a:lnTo>
                        <a:pt x="800" y="126"/>
                      </a:lnTo>
                      <a:lnTo>
                        <a:pt x="784" y="143"/>
                      </a:lnTo>
                      <a:lnTo>
                        <a:pt x="766" y="165"/>
                      </a:lnTo>
                      <a:lnTo>
                        <a:pt x="743" y="190"/>
                      </a:lnTo>
                      <a:lnTo>
                        <a:pt x="721" y="216"/>
                      </a:lnTo>
                      <a:lnTo>
                        <a:pt x="696" y="245"/>
                      </a:lnTo>
                      <a:lnTo>
                        <a:pt x="672" y="273"/>
                      </a:lnTo>
                      <a:lnTo>
                        <a:pt x="647" y="300"/>
                      </a:lnTo>
                      <a:lnTo>
                        <a:pt x="627" y="324"/>
                      </a:lnTo>
                      <a:lnTo>
                        <a:pt x="608" y="345"/>
                      </a:lnTo>
                      <a:lnTo>
                        <a:pt x="592" y="363"/>
                      </a:lnTo>
                      <a:lnTo>
                        <a:pt x="582" y="373"/>
                      </a:lnTo>
                      <a:lnTo>
                        <a:pt x="578" y="379"/>
                      </a:lnTo>
                      <a:lnTo>
                        <a:pt x="576" y="384"/>
                      </a:lnTo>
                      <a:lnTo>
                        <a:pt x="576" y="388"/>
                      </a:lnTo>
                      <a:lnTo>
                        <a:pt x="576" y="390"/>
                      </a:lnTo>
                      <a:lnTo>
                        <a:pt x="576" y="439"/>
                      </a:lnTo>
                      <a:lnTo>
                        <a:pt x="576" y="463"/>
                      </a:lnTo>
                      <a:lnTo>
                        <a:pt x="576" y="486"/>
                      </a:lnTo>
                      <a:lnTo>
                        <a:pt x="576" y="504"/>
                      </a:lnTo>
                      <a:lnTo>
                        <a:pt x="576" y="514"/>
                      </a:lnTo>
                      <a:lnTo>
                        <a:pt x="576" y="518"/>
                      </a:lnTo>
                      <a:lnTo>
                        <a:pt x="576" y="522"/>
                      </a:lnTo>
                      <a:lnTo>
                        <a:pt x="576" y="529"/>
                      </a:lnTo>
                      <a:lnTo>
                        <a:pt x="578" y="531"/>
                      </a:lnTo>
                      <a:lnTo>
                        <a:pt x="580" y="537"/>
                      </a:lnTo>
                      <a:lnTo>
                        <a:pt x="584" y="541"/>
                      </a:lnTo>
                      <a:lnTo>
                        <a:pt x="588" y="543"/>
                      </a:lnTo>
                      <a:lnTo>
                        <a:pt x="594" y="547"/>
                      </a:lnTo>
                      <a:lnTo>
                        <a:pt x="596" y="547"/>
                      </a:lnTo>
                      <a:lnTo>
                        <a:pt x="602" y="547"/>
                      </a:lnTo>
                      <a:lnTo>
                        <a:pt x="606" y="547"/>
                      </a:lnTo>
                      <a:lnTo>
                        <a:pt x="612" y="547"/>
                      </a:lnTo>
                      <a:lnTo>
                        <a:pt x="614" y="547"/>
                      </a:lnTo>
                      <a:lnTo>
                        <a:pt x="696" y="547"/>
                      </a:lnTo>
                      <a:lnTo>
                        <a:pt x="696" y="627"/>
                      </a:lnTo>
                      <a:lnTo>
                        <a:pt x="267" y="627"/>
                      </a:lnTo>
                      <a:lnTo>
                        <a:pt x="267" y="547"/>
                      </a:lnTo>
                      <a:lnTo>
                        <a:pt x="343" y="547"/>
                      </a:lnTo>
                      <a:lnTo>
                        <a:pt x="347" y="547"/>
                      </a:lnTo>
                      <a:lnTo>
                        <a:pt x="351" y="547"/>
                      </a:lnTo>
                      <a:lnTo>
                        <a:pt x="357" y="547"/>
                      </a:lnTo>
                      <a:lnTo>
                        <a:pt x="361" y="547"/>
                      </a:lnTo>
                      <a:lnTo>
                        <a:pt x="365" y="547"/>
                      </a:lnTo>
                      <a:lnTo>
                        <a:pt x="372" y="543"/>
                      </a:lnTo>
                      <a:lnTo>
                        <a:pt x="376" y="541"/>
                      </a:lnTo>
                      <a:lnTo>
                        <a:pt x="380" y="537"/>
                      </a:lnTo>
                      <a:lnTo>
                        <a:pt x="382" y="531"/>
                      </a:lnTo>
                      <a:lnTo>
                        <a:pt x="384" y="529"/>
                      </a:lnTo>
                      <a:lnTo>
                        <a:pt x="384" y="522"/>
                      </a:lnTo>
                      <a:lnTo>
                        <a:pt x="384" y="518"/>
                      </a:lnTo>
                      <a:lnTo>
                        <a:pt x="384" y="514"/>
                      </a:lnTo>
                      <a:lnTo>
                        <a:pt x="384" y="508"/>
                      </a:lnTo>
                      <a:lnTo>
                        <a:pt x="384" y="490"/>
                      </a:lnTo>
                      <a:lnTo>
                        <a:pt x="384" y="467"/>
                      </a:lnTo>
                      <a:lnTo>
                        <a:pt x="384" y="441"/>
                      </a:lnTo>
                      <a:lnTo>
                        <a:pt x="384" y="416"/>
                      </a:lnTo>
                      <a:lnTo>
                        <a:pt x="384" y="398"/>
                      </a:lnTo>
                      <a:lnTo>
                        <a:pt x="384" y="390"/>
                      </a:lnTo>
                      <a:lnTo>
                        <a:pt x="384" y="390"/>
                      </a:lnTo>
                      <a:lnTo>
                        <a:pt x="384" y="388"/>
                      </a:lnTo>
                      <a:lnTo>
                        <a:pt x="382" y="384"/>
                      </a:lnTo>
                      <a:lnTo>
                        <a:pt x="380" y="379"/>
                      </a:lnTo>
                      <a:lnTo>
                        <a:pt x="374" y="373"/>
                      </a:lnTo>
                      <a:lnTo>
                        <a:pt x="363" y="361"/>
                      </a:lnTo>
                      <a:lnTo>
                        <a:pt x="345" y="343"/>
                      </a:lnTo>
                      <a:lnTo>
                        <a:pt x="325" y="318"/>
                      </a:lnTo>
                      <a:lnTo>
                        <a:pt x="302" y="292"/>
                      </a:lnTo>
                      <a:lnTo>
                        <a:pt x="276" y="263"/>
                      </a:lnTo>
                      <a:lnTo>
                        <a:pt x="249" y="232"/>
                      </a:lnTo>
                      <a:lnTo>
                        <a:pt x="225" y="204"/>
                      </a:lnTo>
                      <a:lnTo>
                        <a:pt x="200" y="177"/>
                      </a:lnTo>
                      <a:lnTo>
                        <a:pt x="180" y="153"/>
                      </a:lnTo>
                      <a:lnTo>
                        <a:pt x="161" y="132"/>
                      </a:lnTo>
                      <a:lnTo>
                        <a:pt x="149" y="118"/>
                      </a:lnTo>
                      <a:lnTo>
                        <a:pt x="143" y="112"/>
                      </a:lnTo>
                      <a:lnTo>
                        <a:pt x="133" y="102"/>
                      </a:lnTo>
                      <a:lnTo>
                        <a:pt x="118" y="89"/>
                      </a:lnTo>
                      <a:lnTo>
                        <a:pt x="98" y="81"/>
                      </a:lnTo>
                      <a:lnTo>
                        <a:pt x="76" y="77"/>
                      </a:lnTo>
                      <a:lnTo>
                        <a:pt x="0" y="77"/>
                      </a:lnTo>
                      <a:lnTo>
                        <a:pt x="0"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cxnSp>
          <p:nvCxnSpPr>
            <p:cNvPr id="21" name="直線コネクタ 20"/>
            <p:cNvCxnSpPr/>
            <p:nvPr userDrawn="1"/>
          </p:nvCxnSpPr>
          <p:spPr>
            <a:xfrm>
              <a:off x="2826101" y="9801095"/>
              <a:ext cx="0" cy="323961"/>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6" name="Date Placeholder 15"/>
          <p:cNvSpPr>
            <a:spLocks noGrp="1"/>
          </p:cNvSpPr>
          <p:nvPr userDrawn="1">
            <p:ph type="dt" sz="half" idx="14"/>
          </p:nvPr>
        </p:nvSpPr>
        <p:spPr>
          <a:xfrm>
            <a:off x="2826102" y="9692640"/>
            <a:ext cx="1438486" cy="547688"/>
          </a:xfrm>
        </p:spPr>
        <p:txBody>
          <a:bodyPr/>
          <a:lstStyle>
            <a:lvl1pPr>
              <a:defRPr>
                <a:solidFill>
                  <a:schemeClr val="bg1"/>
                </a:solidFill>
              </a:defRPr>
            </a:lvl1pPr>
          </a:lstStyle>
          <a:p>
            <a:r>
              <a:rPr lang="en-US" dirty="0"/>
              <a:t>July 15, 2020</a:t>
            </a:r>
          </a:p>
        </p:txBody>
      </p:sp>
      <p:sp>
        <p:nvSpPr>
          <p:cNvPr id="19" name="Footer Placeholder 18"/>
          <p:cNvSpPr>
            <a:spLocks noGrp="1"/>
          </p:cNvSpPr>
          <p:nvPr userDrawn="1">
            <p:ph type="ftr" sz="quarter" idx="15"/>
          </p:nvPr>
        </p:nvSpPr>
        <p:spPr/>
        <p:txBody>
          <a:bodyPr/>
          <a:lstStyle/>
          <a:p>
            <a:endParaRPr lang="en-US" dirty="0"/>
          </a:p>
        </p:txBody>
      </p:sp>
      <p:sp>
        <p:nvSpPr>
          <p:cNvPr id="20" name="Slide Number Placeholder 19"/>
          <p:cNvSpPr>
            <a:spLocks noGrp="1"/>
          </p:cNvSpPr>
          <p:nvPr userDrawn="1">
            <p:ph type="sldNum" sz="quarter" idx="16"/>
          </p:nvPr>
        </p:nvSpPr>
        <p:spPr/>
        <p:txBody>
          <a:bodyPr/>
          <a:lstStyle>
            <a:lvl1pPr>
              <a:defRPr>
                <a:solidFill>
                  <a:schemeClr val="bg1"/>
                </a:solidFill>
              </a:defRPr>
            </a:lvl1pPr>
          </a:lstStyle>
          <a:p>
            <a:fld id="{D6A1AE48-2355-4313-A653-28F3FE42CE07}" type="slidenum">
              <a:rPr lang="en-US" smtClean="0"/>
              <a:pPr/>
              <a:t>‹#›</a:t>
            </a:fld>
            <a:endParaRPr lang="en-US" dirty="0"/>
          </a:p>
        </p:txBody>
      </p:sp>
      <p:sp>
        <p:nvSpPr>
          <p:cNvPr id="27" name="Title 26"/>
          <p:cNvSpPr>
            <a:spLocks noGrp="1"/>
          </p:cNvSpPr>
          <p:nvPr userDrawn="1">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2687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26" name="Group 25"/>
          <p:cNvGrpSpPr/>
          <p:nvPr userDrawn="1"/>
        </p:nvGrpSpPr>
        <p:grpSpPr>
          <a:xfrm>
            <a:off x="0" y="9637776"/>
            <a:ext cx="18286951" cy="647850"/>
            <a:chOff x="0" y="9637776"/>
            <a:chExt cx="18286951" cy="647850"/>
          </a:xfrm>
        </p:grpSpPr>
        <p:grpSp>
          <p:nvGrpSpPr>
            <p:cNvPr id="36" name="Group 35"/>
            <p:cNvGrpSpPr/>
            <p:nvPr userDrawn="1"/>
          </p:nvGrpSpPr>
          <p:grpSpPr>
            <a:xfrm>
              <a:off x="0" y="9637776"/>
              <a:ext cx="18286951" cy="647850"/>
              <a:chOff x="0" y="9637776"/>
              <a:chExt cx="18286951" cy="647850"/>
            </a:xfrm>
          </p:grpSpPr>
          <p:sp>
            <p:nvSpPr>
              <p:cNvPr id="38" name="正方形/長方形 15"/>
              <p:cNvSpPr/>
              <p:nvPr userDrawn="1"/>
            </p:nvSpPr>
            <p:spPr>
              <a:xfrm>
                <a:off x="0" y="9637776"/>
                <a:ext cx="18286951" cy="64785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lIns="137050" tIns="68525" rIns="137050" bIns="68525" rtlCol="0" anchor="ctr"/>
              <a:lstStyle/>
              <a:p>
                <a:pPr algn="ctr"/>
                <a:endParaRPr kumimoji="1" lang="ja-JP" altLang="en-US" sz="1300" dirty="0">
                  <a:solidFill>
                    <a:srgbClr val="FFFFFF"/>
                  </a:solidFill>
                </a:endParaRPr>
              </a:p>
            </p:txBody>
          </p:sp>
          <p:grpSp>
            <p:nvGrpSpPr>
              <p:cNvPr id="41" name="Group 40"/>
              <p:cNvGrpSpPr>
                <a:grpSpLocks noChangeAspect="1"/>
              </p:cNvGrpSpPr>
              <p:nvPr userDrawn="1"/>
            </p:nvGrpSpPr>
            <p:grpSpPr>
              <a:xfrm>
                <a:off x="355680" y="9838870"/>
                <a:ext cx="1374426" cy="241891"/>
                <a:chOff x="-1676400" y="1200150"/>
                <a:chExt cx="6350001" cy="1117600"/>
              </a:xfrm>
              <a:solidFill>
                <a:schemeClr val="tx1"/>
              </a:solidFill>
            </p:grpSpPr>
            <p:sp>
              <p:nvSpPr>
                <p:cNvPr id="42" name="Freeform 10"/>
                <p:cNvSpPr>
                  <a:spLocks noEditPoints="1"/>
                </p:cNvSpPr>
                <p:nvPr userDrawn="1"/>
              </p:nvSpPr>
              <p:spPr bwMode="auto">
                <a:xfrm>
                  <a:off x="-160338" y="1200150"/>
                  <a:ext cx="1490663" cy="1117600"/>
                </a:xfrm>
                <a:custGeom>
                  <a:avLst/>
                  <a:gdLst>
                    <a:gd name="T0" fmla="*/ 424 w 939"/>
                    <a:gd name="T1" fmla="*/ 94 h 704"/>
                    <a:gd name="T2" fmla="*/ 341 w 939"/>
                    <a:gd name="T3" fmla="*/ 118 h 704"/>
                    <a:gd name="T4" fmla="*/ 271 w 939"/>
                    <a:gd name="T5" fmla="*/ 167 h 704"/>
                    <a:gd name="T6" fmla="*/ 218 w 939"/>
                    <a:gd name="T7" fmla="*/ 249 h 704"/>
                    <a:gd name="T8" fmla="*/ 200 w 939"/>
                    <a:gd name="T9" fmla="*/ 351 h 704"/>
                    <a:gd name="T10" fmla="*/ 218 w 939"/>
                    <a:gd name="T11" fmla="*/ 451 h 704"/>
                    <a:gd name="T12" fmla="*/ 271 w 939"/>
                    <a:gd name="T13" fmla="*/ 535 h 704"/>
                    <a:gd name="T14" fmla="*/ 341 w 939"/>
                    <a:gd name="T15" fmla="*/ 582 h 704"/>
                    <a:gd name="T16" fmla="*/ 424 w 939"/>
                    <a:gd name="T17" fmla="*/ 608 h 704"/>
                    <a:gd name="T18" fmla="*/ 514 w 939"/>
                    <a:gd name="T19" fmla="*/ 608 h 704"/>
                    <a:gd name="T20" fmla="*/ 598 w 939"/>
                    <a:gd name="T21" fmla="*/ 584 h 704"/>
                    <a:gd name="T22" fmla="*/ 667 w 939"/>
                    <a:gd name="T23" fmla="*/ 535 h 704"/>
                    <a:gd name="T24" fmla="*/ 722 w 939"/>
                    <a:gd name="T25" fmla="*/ 451 h 704"/>
                    <a:gd name="T26" fmla="*/ 741 w 939"/>
                    <a:gd name="T27" fmla="*/ 351 h 704"/>
                    <a:gd name="T28" fmla="*/ 722 w 939"/>
                    <a:gd name="T29" fmla="*/ 249 h 704"/>
                    <a:gd name="T30" fmla="*/ 667 w 939"/>
                    <a:gd name="T31" fmla="*/ 167 h 704"/>
                    <a:gd name="T32" fmla="*/ 598 w 939"/>
                    <a:gd name="T33" fmla="*/ 118 h 704"/>
                    <a:gd name="T34" fmla="*/ 514 w 939"/>
                    <a:gd name="T35" fmla="*/ 94 h 704"/>
                    <a:gd name="T36" fmla="*/ 469 w 939"/>
                    <a:gd name="T37" fmla="*/ 0 h 704"/>
                    <a:gd name="T38" fmla="*/ 612 w 939"/>
                    <a:gd name="T39" fmla="*/ 12 h 704"/>
                    <a:gd name="T40" fmla="*/ 737 w 939"/>
                    <a:gd name="T41" fmla="*/ 53 h 704"/>
                    <a:gd name="T42" fmla="*/ 839 w 939"/>
                    <a:gd name="T43" fmla="*/ 122 h 704"/>
                    <a:gd name="T44" fmla="*/ 904 w 939"/>
                    <a:gd name="T45" fmla="*/ 206 h 704"/>
                    <a:gd name="T46" fmla="*/ 935 w 939"/>
                    <a:gd name="T47" fmla="*/ 300 h 704"/>
                    <a:gd name="T48" fmla="*/ 935 w 939"/>
                    <a:gd name="T49" fmla="*/ 400 h 704"/>
                    <a:gd name="T50" fmla="*/ 902 w 939"/>
                    <a:gd name="T51" fmla="*/ 496 h 704"/>
                    <a:gd name="T52" fmla="*/ 839 w 939"/>
                    <a:gd name="T53" fmla="*/ 580 h 704"/>
                    <a:gd name="T54" fmla="*/ 737 w 939"/>
                    <a:gd name="T55" fmla="*/ 647 h 704"/>
                    <a:gd name="T56" fmla="*/ 610 w 939"/>
                    <a:gd name="T57" fmla="*/ 690 h 704"/>
                    <a:gd name="T58" fmla="*/ 469 w 939"/>
                    <a:gd name="T59" fmla="*/ 704 h 704"/>
                    <a:gd name="T60" fmla="*/ 331 w 939"/>
                    <a:gd name="T61" fmla="*/ 690 h 704"/>
                    <a:gd name="T62" fmla="*/ 204 w 939"/>
                    <a:gd name="T63" fmla="*/ 647 h 704"/>
                    <a:gd name="T64" fmla="*/ 100 w 939"/>
                    <a:gd name="T65" fmla="*/ 580 h 704"/>
                    <a:gd name="T66" fmla="*/ 37 w 939"/>
                    <a:gd name="T67" fmla="*/ 498 h 704"/>
                    <a:gd name="T68" fmla="*/ 4 w 939"/>
                    <a:gd name="T69" fmla="*/ 402 h 704"/>
                    <a:gd name="T70" fmla="*/ 4 w 939"/>
                    <a:gd name="T71" fmla="*/ 300 h 704"/>
                    <a:gd name="T72" fmla="*/ 37 w 939"/>
                    <a:gd name="T73" fmla="*/ 204 h 704"/>
                    <a:gd name="T74" fmla="*/ 100 w 939"/>
                    <a:gd name="T75" fmla="*/ 122 h 704"/>
                    <a:gd name="T76" fmla="*/ 202 w 939"/>
                    <a:gd name="T77" fmla="*/ 57 h 704"/>
                    <a:gd name="T78" fmla="*/ 331 w 939"/>
                    <a:gd name="T79" fmla="*/ 14 h 704"/>
                    <a:gd name="T80" fmla="*/ 469 w 939"/>
                    <a:gd name="T8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9" h="704">
                      <a:moveTo>
                        <a:pt x="469" y="92"/>
                      </a:moveTo>
                      <a:lnTo>
                        <a:pt x="424" y="94"/>
                      </a:lnTo>
                      <a:lnTo>
                        <a:pt x="382" y="104"/>
                      </a:lnTo>
                      <a:lnTo>
                        <a:pt x="341" y="118"/>
                      </a:lnTo>
                      <a:lnTo>
                        <a:pt x="304" y="141"/>
                      </a:lnTo>
                      <a:lnTo>
                        <a:pt x="271" y="167"/>
                      </a:lnTo>
                      <a:lnTo>
                        <a:pt x="241" y="206"/>
                      </a:lnTo>
                      <a:lnTo>
                        <a:pt x="218" y="249"/>
                      </a:lnTo>
                      <a:lnTo>
                        <a:pt x="204" y="298"/>
                      </a:lnTo>
                      <a:lnTo>
                        <a:pt x="200" y="351"/>
                      </a:lnTo>
                      <a:lnTo>
                        <a:pt x="204" y="402"/>
                      </a:lnTo>
                      <a:lnTo>
                        <a:pt x="218" y="451"/>
                      </a:lnTo>
                      <a:lnTo>
                        <a:pt x="241" y="496"/>
                      </a:lnTo>
                      <a:lnTo>
                        <a:pt x="271" y="535"/>
                      </a:lnTo>
                      <a:lnTo>
                        <a:pt x="304" y="561"/>
                      </a:lnTo>
                      <a:lnTo>
                        <a:pt x="341" y="582"/>
                      </a:lnTo>
                      <a:lnTo>
                        <a:pt x="382" y="598"/>
                      </a:lnTo>
                      <a:lnTo>
                        <a:pt x="424" y="608"/>
                      </a:lnTo>
                      <a:lnTo>
                        <a:pt x="469" y="610"/>
                      </a:lnTo>
                      <a:lnTo>
                        <a:pt x="514" y="608"/>
                      </a:lnTo>
                      <a:lnTo>
                        <a:pt x="559" y="598"/>
                      </a:lnTo>
                      <a:lnTo>
                        <a:pt x="598" y="584"/>
                      </a:lnTo>
                      <a:lnTo>
                        <a:pt x="635" y="561"/>
                      </a:lnTo>
                      <a:lnTo>
                        <a:pt x="667" y="535"/>
                      </a:lnTo>
                      <a:lnTo>
                        <a:pt x="700" y="496"/>
                      </a:lnTo>
                      <a:lnTo>
                        <a:pt x="722" y="451"/>
                      </a:lnTo>
                      <a:lnTo>
                        <a:pt x="737" y="404"/>
                      </a:lnTo>
                      <a:lnTo>
                        <a:pt x="741" y="351"/>
                      </a:lnTo>
                      <a:lnTo>
                        <a:pt x="737" y="298"/>
                      </a:lnTo>
                      <a:lnTo>
                        <a:pt x="722" y="249"/>
                      </a:lnTo>
                      <a:lnTo>
                        <a:pt x="700" y="206"/>
                      </a:lnTo>
                      <a:lnTo>
                        <a:pt x="667" y="167"/>
                      </a:lnTo>
                      <a:lnTo>
                        <a:pt x="635" y="141"/>
                      </a:lnTo>
                      <a:lnTo>
                        <a:pt x="598" y="118"/>
                      </a:lnTo>
                      <a:lnTo>
                        <a:pt x="559" y="104"/>
                      </a:lnTo>
                      <a:lnTo>
                        <a:pt x="514" y="94"/>
                      </a:lnTo>
                      <a:lnTo>
                        <a:pt x="469" y="92"/>
                      </a:lnTo>
                      <a:close/>
                      <a:moveTo>
                        <a:pt x="469" y="0"/>
                      </a:moveTo>
                      <a:lnTo>
                        <a:pt x="545" y="2"/>
                      </a:lnTo>
                      <a:lnTo>
                        <a:pt x="612" y="12"/>
                      </a:lnTo>
                      <a:lnTo>
                        <a:pt x="678" y="28"/>
                      </a:lnTo>
                      <a:lnTo>
                        <a:pt x="737" y="53"/>
                      </a:lnTo>
                      <a:lnTo>
                        <a:pt x="790" y="84"/>
                      </a:lnTo>
                      <a:lnTo>
                        <a:pt x="839" y="122"/>
                      </a:lnTo>
                      <a:lnTo>
                        <a:pt x="876" y="161"/>
                      </a:lnTo>
                      <a:lnTo>
                        <a:pt x="904" y="206"/>
                      </a:lnTo>
                      <a:lnTo>
                        <a:pt x="923" y="251"/>
                      </a:lnTo>
                      <a:lnTo>
                        <a:pt x="935" y="300"/>
                      </a:lnTo>
                      <a:lnTo>
                        <a:pt x="939" y="351"/>
                      </a:lnTo>
                      <a:lnTo>
                        <a:pt x="935" y="400"/>
                      </a:lnTo>
                      <a:lnTo>
                        <a:pt x="923" y="449"/>
                      </a:lnTo>
                      <a:lnTo>
                        <a:pt x="902" y="496"/>
                      </a:lnTo>
                      <a:lnTo>
                        <a:pt x="876" y="541"/>
                      </a:lnTo>
                      <a:lnTo>
                        <a:pt x="839" y="580"/>
                      </a:lnTo>
                      <a:lnTo>
                        <a:pt x="792" y="617"/>
                      </a:lnTo>
                      <a:lnTo>
                        <a:pt x="737" y="647"/>
                      </a:lnTo>
                      <a:lnTo>
                        <a:pt x="678" y="672"/>
                      </a:lnTo>
                      <a:lnTo>
                        <a:pt x="610" y="690"/>
                      </a:lnTo>
                      <a:lnTo>
                        <a:pt x="541" y="700"/>
                      </a:lnTo>
                      <a:lnTo>
                        <a:pt x="469" y="704"/>
                      </a:lnTo>
                      <a:lnTo>
                        <a:pt x="398" y="700"/>
                      </a:lnTo>
                      <a:lnTo>
                        <a:pt x="331" y="690"/>
                      </a:lnTo>
                      <a:lnTo>
                        <a:pt x="265" y="672"/>
                      </a:lnTo>
                      <a:lnTo>
                        <a:pt x="204" y="647"/>
                      </a:lnTo>
                      <a:lnTo>
                        <a:pt x="149" y="617"/>
                      </a:lnTo>
                      <a:lnTo>
                        <a:pt x="100" y="580"/>
                      </a:lnTo>
                      <a:lnTo>
                        <a:pt x="63" y="541"/>
                      </a:lnTo>
                      <a:lnTo>
                        <a:pt x="37" y="498"/>
                      </a:lnTo>
                      <a:lnTo>
                        <a:pt x="16" y="451"/>
                      </a:lnTo>
                      <a:lnTo>
                        <a:pt x="4" y="402"/>
                      </a:lnTo>
                      <a:lnTo>
                        <a:pt x="0" y="351"/>
                      </a:lnTo>
                      <a:lnTo>
                        <a:pt x="4" y="300"/>
                      </a:lnTo>
                      <a:lnTo>
                        <a:pt x="16" y="251"/>
                      </a:lnTo>
                      <a:lnTo>
                        <a:pt x="37" y="204"/>
                      </a:lnTo>
                      <a:lnTo>
                        <a:pt x="65" y="161"/>
                      </a:lnTo>
                      <a:lnTo>
                        <a:pt x="100" y="122"/>
                      </a:lnTo>
                      <a:lnTo>
                        <a:pt x="147" y="88"/>
                      </a:lnTo>
                      <a:lnTo>
                        <a:pt x="202" y="57"/>
                      </a:lnTo>
                      <a:lnTo>
                        <a:pt x="265" y="33"/>
                      </a:lnTo>
                      <a:lnTo>
                        <a:pt x="331" y="14"/>
                      </a:lnTo>
                      <a:lnTo>
                        <a:pt x="400" y="4"/>
                      </a:lnTo>
                      <a:lnTo>
                        <a:pt x="469"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11"/>
                <p:cNvSpPr>
                  <a:spLocks/>
                </p:cNvSpPr>
                <p:nvPr userDrawn="1"/>
              </p:nvSpPr>
              <p:spPr bwMode="auto">
                <a:xfrm>
                  <a:off x="-1676400" y="1200150"/>
                  <a:ext cx="1285875" cy="1108075"/>
                </a:xfrm>
                <a:custGeom>
                  <a:avLst/>
                  <a:gdLst>
                    <a:gd name="T0" fmla="*/ 492 w 810"/>
                    <a:gd name="T1" fmla="*/ 12 h 698"/>
                    <a:gd name="T2" fmla="*/ 628 w 810"/>
                    <a:gd name="T3" fmla="*/ 53 h 698"/>
                    <a:gd name="T4" fmla="*/ 665 w 810"/>
                    <a:gd name="T5" fmla="*/ 69 h 698"/>
                    <a:gd name="T6" fmla="*/ 675 w 810"/>
                    <a:gd name="T7" fmla="*/ 63 h 698"/>
                    <a:gd name="T8" fmla="*/ 677 w 810"/>
                    <a:gd name="T9" fmla="*/ 30 h 698"/>
                    <a:gd name="T10" fmla="*/ 688 w 810"/>
                    <a:gd name="T11" fmla="*/ 245 h 698"/>
                    <a:gd name="T12" fmla="*/ 651 w 810"/>
                    <a:gd name="T13" fmla="*/ 175 h 698"/>
                    <a:gd name="T14" fmla="*/ 587 w 810"/>
                    <a:gd name="T15" fmla="*/ 133 h 698"/>
                    <a:gd name="T16" fmla="*/ 443 w 810"/>
                    <a:gd name="T17" fmla="*/ 96 h 698"/>
                    <a:gd name="T18" fmla="*/ 296 w 810"/>
                    <a:gd name="T19" fmla="*/ 100 h 698"/>
                    <a:gd name="T20" fmla="*/ 200 w 810"/>
                    <a:gd name="T21" fmla="*/ 128 h 698"/>
                    <a:gd name="T22" fmla="*/ 167 w 810"/>
                    <a:gd name="T23" fmla="*/ 180 h 698"/>
                    <a:gd name="T24" fmla="*/ 191 w 810"/>
                    <a:gd name="T25" fmla="*/ 218 h 698"/>
                    <a:gd name="T26" fmla="*/ 273 w 810"/>
                    <a:gd name="T27" fmla="*/ 237 h 698"/>
                    <a:gd name="T28" fmla="*/ 400 w 810"/>
                    <a:gd name="T29" fmla="*/ 249 h 698"/>
                    <a:gd name="T30" fmla="*/ 510 w 810"/>
                    <a:gd name="T31" fmla="*/ 263 h 698"/>
                    <a:gd name="T32" fmla="*/ 618 w 810"/>
                    <a:gd name="T33" fmla="*/ 284 h 698"/>
                    <a:gd name="T34" fmla="*/ 696 w 810"/>
                    <a:gd name="T35" fmla="*/ 310 h 698"/>
                    <a:gd name="T36" fmla="*/ 769 w 810"/>
                    <a:gd name="T37" fmla="*/ 365 h 698"/>
                    <a:gd name="T38" fmla="*/ 806 w 810"/>
                    <a:gd name="T39" fmla="*/ 443 h 698"/>
                    <a:gd name="T40" fmla="*/ 798 w 810"/>
                    <a:gd name="T41" fmla="*/ 543 h 698"/>
                    <a:gd name="T42" fmla="*/ 759 w 810"/>
                    <a:gd name="T43" fmla="*/ 600 h 698"/>
                    <a:gd name="T44" fmla="*/ 667 w 810"/>
                    <a:gd name="T45" fmla="*/ 655 h 698"/>
                    <a:gd name="T46" fmla="*/ 571 w 810"/>
                    <a:gd name="T47" fmla="*/ 684 h 698"/>
                    <a:gd name="T48" fmla="*/ 430 w 810"/>
                    <a:gd name="T49" fmla="*/ 698 h 698"/>
                    <a:gd name="T50" fmla="*/ 318 w 810"/>
                    <a:gd name="T51" fmla="*/ 686 h 698"/>
                    <a:gd name="T52" fmla="*/ 210 w 810"/>
                    <a:gd name="T53" fmla="*/ 659 h 698"/>
                    <a:gd name="T54" fmla="*/ 138 w 810"/>
                    <a:gd name="T55" fmla="*/ 633 h 698"/>
                    <a:gd name="T56" fmla="*/ 124 w 810"/>
                    <a:gd name="T57" fmla="*/ 633 h 698"/>
                    <a:gd name="T58" fmla="*/ 118 w 810"/>
                    <a:gd name="T59" fmla="*/ 639 h 698"/>
                    <a:gd name="T60" fmla="*/ 118 w 810"/>
                    <a:gd name="T61" fmla="*/ 678 h 698"/>
                    <a:gd name="T62" fmla="*/ 108 w 810"/>
                    <a:gd name="T63" fmla="*/ 431 h 698"/>
                    <a:gd name="T64" fmla="*/ 130 w 810"/>
                    <a:gd name="T65" fmla="*/ 500 h 698"/>
                    <a:gd name="T66" fmla="*/ 212 w 810"/>
                    <a:gd name="T67" fmla="*/ 563 h 698"/>
                    <a:gd name="T68" fmla="*/ 300 w 810"/>
                    <a:gd name="T69" fmla="*/ 590 h 698"/>
                    <a:gd name="T70" fmla="*/ 428 w 810"/>
                    <a:gd name="T71" fmla="*/ 606 h 698"/>
                    <a:gd name="T72" fmla="*/ 557 w 810"/>
                    <a:gd name="T73" fmla="*/ 590 h 698"/>
                    <a:gd name="T74" fmla="*/ 596 w 810"/>
                    <a:gd name="T75" fmla="*/ 576 h 698"/>
                    <a:gd name="T76" fmla="*/ 628 w 810"/>
                    <a:gd name="T77" fmla="*/ 551 h 698"/>
                    <a:gd name="T78" fmla="*/ 639 w 810"/>
                    <a:gd name="T79" fmla="*/ 492 h 698"/>
                    <a:gd name="T80" fmla="*/ 602 w 810"/>
                    <a:gd name="T81" fmla="*/ 459 h 698"/>
                    <a:gd name="T82" fmla="*/ 549 w 810"/>
                    <a:gd name="T83" fmla="*/ 445 h 698"/>
                    <a:gd name="T84" fmla="*/ 430 w 810"/>
                    <a:gd name="T85" fmla="*/ 431 h 698"/>
                    <a:gd name="T86" fmla="*/ 287 w 810"/>
                    <a:gd name="T87" fmla="*/ 414 h 698"/>
                    <a:gd name="T88" fmla="*/ 183 w 810"/>
                    <a:gd name="T89" fmla="*/ 396 h 698"/>
                    <a:gd name="T90" fmla="*/ 79 w 810"/>
                    <a:gd name="T91" fmla="*/ 355 h 698"/>
                    <a:gd name="T92" fmla="*/ 42 w 810"/>
                    <a:gd name="T93" fmla="*/ 325 h 698"/>
                    <a:gd name="T94" fmla="*/ 12 w 810"/>
                    <a:gd name="T95" fmla="*/ 273 h 698"/>
                    <a:gd name="T96" fmla="*/ 4 w 810"/>
                    <a:gd name="T97" fmla="*/ 171 h 698"/>
                    <a:gd name="T98" fmla="*/ 63 w 810"/>
                    <a:gd name="T99" fmla="*/ 86 h 698"/>
                    <a:gd name="T100" fmla="*/ 183 w 810"/>
                    <a:gd name="T101" fmla="*/ 26 h 698"/>
                    <a:gd name="T102" fmla="*/ 365 w 810"/>
                    <a:gd name="T10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698">
                      <a:moveTo>
                        <a:pt x="365" y="0"/>
                      </a:moveTo>
                      <a:lnTo>
                        <a:pt x="432" y="4"/>
                      </a:lnTo>
                      <a:lnTo>
                        <a:pt x="492" y="12"/>
                      </a:lnTo>
                      <a:lnTo>
                        <a:pt x="547" y="24"/>
                      </a:lnTo>
                      <a:lnTo>
                        <a:pt x="592" y="39"/>
                      </a:lnTo>
                      <a:lnTo>
                        <a:pt x="628" y="53"/>
                      </a:lnTo>
                      <a:lnTo>
                        <a:pt x="653" y="65"/>
                      </a:lnTo>
                      <a:lnTo>
                        <a:pt x="659" y="67"/>
                      </a:lnTo>
                      <a:lnTo>
                        <a:pt x="665" y="69"/>
                      </a:lnTo>
                      <a:lnTo>
                        <a:pt x="669" y="67"/>
                      </a:lnTo>
                      <a:lnTo>
                        <a:pt x="673" y="65"/>
                      </a:lnTo>
                      <a:lnTo>
                        <a:pt x="675" y="63"/>
                      </a:lnTo>
                      <a:lnTo>
                        <a:pt x="677" y="59"/>
                      </a:lnTo>
                      <a:lnTo>
                        <a:pt x="677" y="55"/>
                      </a:lnTo>
                      <a:lnTo>
                        <a:pt x="677" y="30"/>
                      </a:lnTo>
                      <a:lnTo>
                        <a:pt x="765" y="30"/>
                      </a:lnTo>
                      <a:lnTo>
                        <a:pt x="765" y="245"/>
                      </a:lnTo>
                      <a:lnTo>
                        <a:pt x="688" y="245"/>
                      </a:lnTo>
                      <a:lnTo>
                        <a:pt x="677" y="218"/>
                      </a:lnTo>
                      <a:lnTo>
                        <a:pt x="665" y="194"/>
                      </a:lnTo>
                      <a:lnTo>
                        <a:pt x="651" y="175"/>
                      </a:lnTo>
                      <a:lnTo>
                        <a:pt x="639" y="163"/>
                      </a:lnTo>
                      <a:lnTo>
                        <a:pt x="614" y="147"/>
                      </a:lnTo>
                      <a:lnTo>
                        <a:pt x="587" y="133"/>
                      </a:lnTo>
                      <a:lnTo>
                        <a:pt x="549" y="118"/>
                      </a:lnTo>
                      <a:lnTo>
                        <a:pt x="500" y="106"/>
                      </a:lnTo>
                      <a:lnTo>
                        <a:pt x="443" y="96"/>
                      </a:lnTo>
                      <a:lnTo>
                        <a:pt x="379" y="94"/>
                      </a:lnTo>
                      <a:lnTo>
                        <a:pt x="336" y="94"/>
                      </a:lnTo>
                      <a:lnTo>
                        <a:pt x="296" y="100"/>
                      </a:lnTo>
                      <a:lnTo>
                        <a:pt x="257" y="106"/>
                      </a:lnTo>
                      <a:lnTo>
                        <a:pt x="224" y="116"/>
                      </a:lnTo>
                      <a:lnTo>
                        <a:pt x="200" y="128"/>
                      </a:lnTo>
                      <a:lnTo>
                        <a:pt x="181" y="143"/>
                      </a:lnTo>
                      <a:lnTo>
                        <a:pt x="171" y="161"/>
                      </a:lnTo>
                      <a:lnTo>
                        <a:pt x="167" y="180"/>
                      </a:lnTo>
                      <a:lnTo>
                        <a:pt x="171" y="198"/>
                      </a:lnTo>
                      <a:lnTo>
                        <a:pt x="181" y="210"/>
                      </a:lnTo>
                      <a:lnTo>
                        <a:pt x="191" y="218"/>
                      </a:lnTo>
                      <a:lnTo>
                        <a:pt x="204" y="224"/>
                      </a:lnTo>
                      <a:lnTo>
                        <a:pt x="232" y="231"/>
                      </a:lnTo>
                      <a:lnTo>
                        <a:pt x="273" y="237"/>
                      </a:lnTo>
                      <a:lnTo>
                        <a:pt x="316" y="241"/>
                      </a:lnTo>
                      <a:lnTo>
                        <a:pt x="361" y="247"/>
                      </a:lnTo>
                      <a:lnTo>
                        <a:pt x="400" y="249"/>
                      </a:lnTo>
                      <a:lnTo>
                        <a:pt x="430" y="253"/>
                      </a:lnTo>
                      <a:lnTo>
                        <a:pt x="469" y="259"/>
                      </a:lnTo>
                      <a:lnTo>
                        <a:pt x="510" y="263"/>
                      </a:lnTo>
                      <a:lnTo>
                        <a:pt x="551" y="269"/>
                      </a:lnTo>
                      <a:lnTo>
                        <a:pt x="587" y="278"/>
                      </a:lnTo>
                      <a:lnTo>
                        <a:pt x="618" y="284"/>
                      </a:lnTo>
                      <a:lnTo>
                        <a:pt x="645" y="292"/>
                      </a:lnTo>
                      <a:lnTo>
                        <a:pt x="671" y="300"/>
                      </a:lnTo>
                      <a:lnTo>
                        <a:pt x="696" y="310"/>
                      </a:lnTo>
                      <a:lnTo>
                        <a:pt x="728" y="329"/>
                      </a:lnTo>
                      <a:lnTo>
                        <a:pt x="759" y="353"/>
                      </a:lnTo>
                      <a:lnTo>
                        <a:pt x="769" y="365"/>
                      </a:lnTo>
                      <a:lnTo>
                        <a:pt x="783" y="384"/>
                      </a:lnTo>
                      <a:lnTo>
                        <a:pt x="796" y="410"/>
                      </a:lnTo>
                      <a:lnTo>
                        <a:pt x="806" y="443"/>
                      </a:lnTo>
                      <a:lnTo>
                        <a:pt x="810" y="482"/>
                      </a:lnTo>
                      <a:lnTo>
                        <a:pt x="806" y="514"/>
                      </a:lnTo>
                      <a:lnTo>
                        <a:pt x="798" y="543"/>
                      </a:lnTo>
                      <a:lnTo>
                        <a:pt x="785" y="568"/>
                      </a:lnTo>
                      <a:lnTo>
                        <a:pt x="771" y="586"/>
                      </a:lnTo>
                      <a:lnTo>
                        <a:pt x="759" y="600"/>
                      </a:lnTo>
                      <a:lnTo>
                        <a:pt x="747" y="610"/>
                      </a:lnTo>
                      <a:lnTo>
                        <a:pt x="708" y="637"/>
                      </a:lnTo>
                      <a:lnTo>
                        <a:pt x="667" y="655"/>
                      </a:lnTo>
                      <a:lnTo>
                        <a:pt x="628" y="670"/>
                      </a:lnTo>
                      <a:lnTo>
                        <a:pt x="604" y="676"/>
                      </a:lnTo>
                      <a:lnTo>
                        <a:pt x="571" y="684"/>
                      </a:lnTo>
                      <a:lnTo>
                        <a:pt x="534" y="690"/>
                      </a:lnTo>
                      <a:lnTo>
                        <a:pt x="487" y="696"/>
                      </a:lnTo>
                      <a:lnTo>
                        <a:pt x="430" y="698"/>
                      </a:lnTo>
                      <a:lnTo>
                        <a:pt x="387" y="696"/>
                      </a:lnTo>
                      <a:lnTo>
                        <a:pt x="351" y="692"/>
                      </a:lnTo>
                      <a:lnTo>
                        <a:pt x="318" y="686"/>
                      </a:lnTo>
                      <a:lnTo>
                        <a:pt x="281" y="678"/>
                      </a:lnTo>
                      <a:lnTo>
                        <a:pt x="245" y="670"/>
                      </a:lnTo>
                      <a:lnTo>
                        <a:pt x="210" y="659"/>
                      </a:lnTo>
                      <a:lnTo>
                        <a:pt x="179" y="649"/>
                      </a:lnTo>
                      <a:lnTo>
                        <a:pt x="155" y="639"/>
                      </a:lnTo>
                      <a:lnTo>
                        <a:pt x="138" y="633"/>
                      </a:lnTo>
                      <a:lnTo>
                        <a:pt x="132" y="631"/>
                      </a:lnTo>
                      <a:lnTo>
                        <a:pt x="128" y="631"/>
                      </a:lnTo>
                      <a:lnTo>
                        <a:pt x="124" y="633"/>
                      </a:lnTo>
                      <a:lnTo>
                        <a:pt x="122" y="635"/>
                      </a:lnTo>
                      <a:lnTo>
                        <a:pt x="120" y="637"/>
                      </a:lnTo>
                      <a:lnTo>
                        <a:pt x="118" y="639"/>
                      </a:lnTo>
                      <a:lnTo>
                        <a:pt x="118" y="643"/>
                      </a:lnTo>
                      <a:lnTo>
                        <a:pt x="118" y="645"/>
                      </a:lnTo>
                      <a:lnTo>
                        <a:pt x="118" y="678"/>
                      </a:lnTo>
                      <a:lnTo>
                        <a:pt x="20" y="678"/>
                      </a:lnTo>
                      <a:lnTo>
                        <a:pt x="20" y="431"/>
                      </a:lnTo>
                      <a:lnTo>
                        <a:pt x="108" y="431"/>
                      </a:lnTo>
                      <a:lnTo>
                        <a:pt x="112" y="459"/>
                      </a:lnTo>
                      <a:lnTo>
                        <a:pt x="120" y="484"/>
                      </a:lnTo>
                      <a:lnTo>
                        <a:pt x="130" y="500"/>
                      </a:lnTo>
                      <a:lnTo>
                        <a:pt x="157" y="529"/>
                      </a:lnTo>
                      <a:lnTo>
                        <a:pt x="185" y="549"/>
                      </a:lnTo>
                      <a:lnTo>
                        <a:pt x="212" y="563"/>
                      </a:lnTo>
                      <a:lnTo>
                        <a:pt x="240" y="574"/>
                      </a:lnTo>
                      <a:lnTo>
                        <a:pt x="265" y="582"/>
                      </a:lnTo>
                      <a:lnTo>
                        <a:pt x="300" y="590"/>
                      </a:lnTo>
                      <a:lnTo>
                        <a:pt x="340" y="598"/>
                      </a:lnTo>
                      <a:lnTo>
                        <a:pt x="385" y="604"/>
                      </a:lnTo>
                      <a:lnTo>
                        <a:pt x="428" y="606"/>
                      </a:lnTo>
                      <a:lnTo>
                        <a:pt x="481" y="604"/>
                      </a:lnTo>
                      <a:lnTo>
                        <a:pt x="524" y="598"/>
                      </a:lnTo>
                      <a:lnTo>
                        <a:pt x="557" y="590"/>
                      </a:lnTo>
                      <a:lnTo>
                        <a:pt x="577" y="584"/>
                      </a:lnTo>
                      <a:lnTo>
                        <a:pt x="587" y="580"/>
                      </a:lnTo>
                      <a:lnTo>
                        <a:pt x="596" y="576"/>
                      </a:lnTo>
                      <a:lnTo>
                        <a:pt x="606" y="572"/>
                      </a:lnTo>
                      <a:lnTo>
                        <a:pt x="618" y="563"/>
                      </a:lnTo>
                      <a:lnTo>
                        <a:pt x="628" y="551"/>
                      </a:lnTo>
                      <a:lnTo>
                        <a:pt x="639" y="535"/>
                      </a:lnTo>
                      <a:lnTo>
                        <a:pt x="641" y="514"/>
                      </a:lnTo>
                      <a:lnTo>
                        <a:pt x="639" y="492"/>
                      </a:lnTo>
                      <a:lnTo>
                        <a:pt x="628" y="478"/>
                      </a:lnTo>
                      <a:lnTo>
                        <a:pt x="616" y="465"/>
                      </a:lnTo>
                      <a:lnTo>
                        <a:pt x="602" y="459"/>
                      </a:lnTo>
                      <a:lnTo>
                        <a:pt x="587" y="453"/>
                      </a:lnTo>
                      <a:lnTo>
                        <a:pt x="573" y="451"/>
                      </a:lnTo>
                      <a:lnTo>
                        <a:pt x="549" y="445"/>
                      </a:lnTo>
                      <a:lnTo>
                        <a:pt x="514" y="441"/>
                      </a:lnTo>
                      <a:lnTo>
                        <a:pt x="475" y="435"/>
                      </a:lnTo>
                      <a:lnTo>
                        <a:pt x="430" y="431"/>
                      </a:lnTo>
                      <a:lnTo>
                        <a:pt x="381" y="427"/>
                      </a:lnTo>
                      <a:lnTo>
                        <a:pt x="334" y="420"/>
                      </a:lnTo>
                      <a:lnTo>
                        <a:pt x="287" y="414"/>
                      </a:lnTo>
                      <a:lnTo>
                        <a:pt x="247" y="408"/>
                      </a:lnTo>
                      <a:lnTo>
                        <a:pt x="210" y="402"/>
                      </a:lnTo>
                      <a:lnTo>
                        <a:pt x="183" y="396"/>
                      </a:lnTo>
                      <a:lnTo>
                        <a:pt x="138" y="384"/>
                      </a:lnTo>
                      <a:lnTo>
                        <a:pt x="104" y="369"/>
                      </a:lnTo>
                      <a:lnTo>
                        <a:pt x="79" y="355"/>
                      </a:lnTo>
                      <a:lnTo>
                        <a:pt x="59" y="341"/>
                      </a:lnTo>
                      <a:lnTo>
                        <a:pt x="47" y="329"/>
                      </a:lnTo>
                      <a:lnTo>
                        <a:pt x="42" y="325"/>
                      </a:lnTo>
                      <a:lnTo>
                        <a:pt x="34" y="314"/>
                      </a:lnTo>
                      <a:lnTo>
                        <a:pt x="24" y="298"/>
                      </a:lnTo>
                      <a:lnTo>
                        <a:pt x="12" y="273"/>
                      </a:lnTo>
                      <a:lnTo>
                        <a:pt x="4" y="245"/>
                      </a:lnTo>
                      <a:lnTo>
                        <a:pt x="0" y="210"/>
                      </a:lnTo>
                      <a:lnTo>
                        <a:pt x="4" y="171"/>
                      </a:lnTo>
                      <a:lnTo>
                        <a:pt x="18" y="139"/>
                      </a:lnTo>
                      <a:lnTo>
                        <a:pt x="36" y="110"/>
                      </a:lnTo>
                      <a:lnTo>
                        <a:pt x="63" y="86"/>
                      </a:lnTo>
                      <a:lnTo>
                        <a:pt x="91" y="65"/>
                      </a:lnTo>
                      <a:lnTo>
                        <a:pt x="126" y="47"/>
                      </a:lnTo>
                      <a:lnTo>
                        <a:pt x="183" y="26"/>
                      </a:lnTo>
                      <a:lnTo>
                        <a:pt x="245" y="10"/>
                      </a:lnTo>
                      <a:lnTo>
                        <a:pt x="306" y="2"/>
                      </a:lnTo>
                      <a:lnTo>
                        <a:pt x="365"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12"/>
                <p:cNvSpPr>
                  <a:spLocks/>
                </p:cNvSpPr>
                <p:nvPr userDrawn="1"/>
              </p:nvSpPr>
              <p:spPr bwMode="auto">
                <a:xfrm>
                  <a:off x="1482725" y="1262063"/>
                  <a:ext cx="1547813" cy="995363"/>
                </a:xfrm>
                <a:custGeom>
                  <a:avLst/>
                  <a:gdLst>
                    <a:gd name="T0" fmla="*/ 0 w 975"/>
                    <a:gd name="T1" fmla="*/ 0 h 627"/>
                    <a:gd name="T2" fmla="*/ 308 w 975"/>
                    <a:gd name="T3" fmla="*/ 0 h 627"/>
                    <a:gd name="T4" fmla="*/ 739 w 975"/>
                    <a:gd name="T5" fmla="*/ 388 h 627"/>
                    <a:gd name="T6" fmla="*/ 733 w 975"/>
                    <a:gd name="T7" fmla="*/ 126 h 627"/>
                    <a:gd name="T8" fmla="*/ 733 w 975"/>
                    <a:gd name="T9" fmla="*/ 108 h 627"/>
                    <a:gd name="T10" fmla="*/ 729 w 975"/>
                    <a:gd name="T11" fmla="*/ 94 h 627"/>
                    <a:gd name="T12" fmla="*/ 720 w 975"/>
                    <a:gd name="T13" fmla="*/ 85 h 627"/>
                    <a:gd name="T14" fmla="*/ 708 w 975"/>
                    <a:gd name="T15" fmla="*/ 79 h 627"/>
                    <a:gd name="T16" fmla="*/ 690 w 975"/>
                    <a:gd name="T17" fmla="*/ 77 h 627"/>
                    <a:gd name="T18" fmla="*/ 608 w 975"/>
                    <a:gd name="T19" fmla="*/ 77 h 627"/>
                    <a:gd name="T20" fmla="*/ 608 w 975"/>
                    <a:gd name="T21" fmla="*/ 0 h 627"/>
                    <a:gd name="T22" fmla="*/ 975 w 975"/>
                    <a:gd name="T23" fmla="*/ 0 h 627"/>
                    <a:gd name="T24" fmla="*/ 975 w 975"/>
                    <a:gd name="T25" fmla="*/ 77 h 627"/>
                    <a:gd name="T26" fmla="*/ 898 w 975"/>
                    <a:gd name="T27" fmla="*/ 77 h 627"/>
                    <a:gd name="T28" fmla="*/ 880 w 975"/>
                    <a:gd name="T29" fmla="*/ 79 h 627"/>
                    <a:gd name="T30" fmla="*/ 867 w 975"/>
                    <a:gd name="T31" fmla="*/ 85 h 627"/>
                    <a:gd name="T32" fmla="*/ 861 w 975"/>
                    <a:gd name="T33" fmla="*/ 94 h 627"/>
                    <a:gd name="T34" fmla="*/ 857 w 975"/>
                    <a:gd name="T35" fmla="*/ 108 h 627"/>
                    <a:gd name="T36" fmla="*/ 857 w 975"/>
                    <a:gd name="T37" fmla="*/ 126 h 627"/>
                    <a:gd name="T38" fmla="*/ 863 w 975"/>
                    <a:gd name="T39" fmla="*/ 627 h 627"/>
                    <a:gd name="T40" fmla="*/ 737 w 975"/>
                    <a:gd name="T41" fmla="*/ 627 h 627"/>
                    <a:gd name="T42" fmla="*/ 243 w 975"/>
                    <a:gd name="T43" fmla="*/ 183 h 627"/>
                    <a:gd name="T44" fmla="*/ 243 w 975"/>
                    <a:gd name="T45" fmla="*/ 498 h 627"/>
                    <a:gd name="T46" fmla="*/ 243 w 975"/>
                    <a:gd name="T47" fmla="*/ 516 h 627"/>
                    <a:gd name="T48" fmla="*/ 245 w 975"/>
                    <a:gd name="T49" fmla="*/ 531 h 627"/>
                    <a:gd name="T50" fmla="*/ 251 w 975"/>
                    <a:gd name="T51" fmla="*/ 541 h 627"/>
                    <a:gd name="T52" fmla="*/ 263 w 975"/>
                    <a:gd name="T53" fmla="*/ 545 h 627"/>
                    <a:gd name="T54" fmla="*/ 279 w 975"/>
                    <a:gd name="T55" fmla="*/ 547 h 627"/>
                    <a:gd name="T56" fmla="*/ 367 w 975"/>
                    <a:gd name="T57" fmla="*/ 547 h 627"/>
                    <a:gd name="T58" fmla="*/ 367 w 975"/>
                    <a:gd name="T59" fmla="*/ 627 h 627"/>
                    <a:gd name="T60" fmla="*/ 6 w 975"/>
                    <a:gd name="T61" fmla="*/ 627 h 627"/>
                    <a:gd name="T62" fmla="*/ 6 w 975"/>
                    <a:gd name="T63" fmla="*/ 547 h 627"/>
                    <a:gd name="T64" fmla="*/ 92 w 975"/>
                    <a:gd name="T65" fmla="*/ 547 h 627"/>
                    <a:gd name="T66" fmla="*/ 106 w 975"/>
                    <a:gd name="T67" fmla="*/ 545 h 627"/>
                    <a:gd name="T68" fmla="*/ 116 w 975"/>
                    <a:gd name="T69" fmla="*/ 537 h 627"/>
                    <a:gd name="T70" fmla="*/ 120 w 975"/>
                    <a:gd name="T71" fmla="*/ 524 h 627"/>
                    <a:gd name="T72" fmla="*/ 122 w 975"/>
                    <a:gd name="T73" fmla="*/ 510 h 627"/>
                    <a:gd name="T74" fmla="*/ 122 w 975"/>
                    <a:gd name="T75" fmla="*/ 496 h 627"/>
                    <a:gd name="T76" fmla="*/ 122 w 975"/>
                    <a:gd name="T77" fmla="*/ 130 h 627"/>
                    <a:gd name="T78" fmla="*/ 120 w 975"/>
                    <a:gd name="T79" fmla="*/ 118 h 627"/>
                    <a:gd name="T80" fmla="*/ 118 w 975"/>
                    <a:gd name="T81" fmla="*/ 106 h 627"/>
                    <a:gd name="T82" fmla="*/ 114 w 975"/>
                    <a:gd name="T83" fmla="*/ 96 h 627"/>
                    <a:gd name="T84" fmla="*/ 104 w 975"/>
                    <a:gd name="T85" fmla="*/ 85 h 627"/>
                    <a:gd name="T86" fmla="*/ 90 w 975"/>
                    <a:gd name="T87" fmla="*/ 79 h 627"/>
                    <a:gd name="T88" fmla="*/ 69 w 975"/>
                    <a:gd name="T89" fmla="*/ 77 h 627"/>
                    <a:gd name="T90" fmla="*/ 0 w 975"/>
                    <a:gd name="T91" fmla="*/ 77 h 627"/>
                    <a:gd name="T92" fmla="*/ 0 w 975"/>
                    <a:gd name="T93" fmla="*/ 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5" h="627">
                      <a:moveTo>
                        <a:pt x="0" y="0"/>
                      </a:moveTo>
                      <a:lnTo>
                        <a:pt x="308" y="0"/>
                      </a:lnTo>
                      <a:lnTo>
                        <a:pt x="739" y="388"/>
                      </a:lnTo>
                      <a:lnTo>
                        <a:pt x="733" y="126"/>
                      </a:lnTo>
                      <a:lnTo>
                        <a:pt x="733" y="108"/>
                      </a:lnTo>
                      <a:lnTo>
                        <a:pt x="729" y="94"/>
                      </a:lnTo>
                      <a:lnTo>
                        <a:pt x="720" y="85"/>
                      </a:lnTo>
                      <a:lnTo>
                        <a:pt x="708" y="79"/>
                      </a:lnTo>
                      <a:lnTo>
                        <a:pt x="690" y="77"/>
                      </a:lnTo>
                      <a:lnTo>
                        <a:pt x="608" y="77"/>
                      </a:lnTo>
                      <a:lnTo>
                        <a:pt x="608" y="0"/>
                      </a:lnTo>
                      <a:lnTo>
                        <a:pt x="975" y="0"/>
                      </a:lnTo>
                      <a:lnTo>
                        <a:pt x="975" y="77"/>
                      </a:lnTo>
                      <a:lnTo>
                        <a:pt x="898" y="77"/>
                      </a:lnTo>
                      <a:lnTo>
                        <a:pt x="880" y="79"/>
                      </a:lnTo>
                      <a:lnTo>
                        <a:pt x="867" y="85"/>
                      </a:lnTo>
                      <a:lnTo>
                        <a:pt x="861" y="94"/>
                      </a:lnTo>
                      <a:lnTo>
                        <a:pt x="857" y="108"/>
                      </a:lnTo>
                      <a:lnTo>
                        <a:pt x="857" y="126"/>
                      </a:lnTo>
                      <a:lnTo>
                        <a:pt x="863" y="627"/>
                      </a:lnTo>
                      <a:lnTo>
                        <a:pt x="737" y="627"/>
                      </a:lnTo>
                      <a:lnTo>
                        <a:pt x="243" y="183"/>
                      </a:lnTo>
                      <a:lnTo>
                        <a:pt x="243" y="498"/>
                      </a:lnTo>
                      <a:lnTo>
                        <a:pt x="243" y="516"/>
                      </a:lnTo>
                      <a:lnTo>
                        <a:pt x="245" y="531"/>
                      </a:lnTo>
                      <a:lnTo>
                        <a:pt x="251" y="541"/>
                      </a:lnTo>
                      <a:lnTo>
                        <a:pt x="263" y="545"/>
                      </a:lnTo>
                      <a:lnTo>
                        <a:pt x="279" y="547"/>
                      </a:lnTo>
                      <a:lnTo>
                        <a:pt x="367" y="547"/>
                      </a:lnTo>
                      <a:lnTo>
                        <a:pt x="367" y="627"/>
                      </a:lnTo>
                      <a:lnTo>
                        <a:pt x="6" y="627"/>
                      </a:lnTo>
                      <a:lnTo>
                        <a:pt x="6" y="547"/>
                      </a:lnTo>
                      <a:lnTo>
                        <a:pt x="92" y="547"/>
                      </a:lnTo>
                      <a:lnTo>
                        <a:pt x="106" y="545"/>
                      </a:lnTo>
                      <a:lnTo>
                        <a:pt x="116" y="537"/>
                      </a:lnTo>
                      <a:lnTo>
                        <a:pt x="120" y="524"/>
                      </a:lnTo>
                      <a:lnTo>
                        <a:pt x="122" y="510"/>
                      </a:lnTo>
                      <a:lnTo>
                        <a:pt x="122" y="496"/>
                      </a:lnTo>
                      <a:lnTo>
                        <a:pt x="122" y="130"/>
                      </a:lnTo>
                      <a:lnTo>
                        <a:pt x="120" y="118"/>
                      </a:lnTo>
                      <a:lnTo>
                        <a:pt x="118" y="106"/>
                      </a:lnTo>
                      <a:lnTo>
                        <a:pt x="114" y="96"/>
                      </a:lnTo>
                      <a:lnTo>
                        <a:pt x="104" y="85"/>
                      </a:lnTo>
                      <a:lnTo>
                        <a:pt x="90" y="79"/>
                      </a:lnTo>
                      <a:lnTo>
                        <a:pt x="69" y="77"/>
                      </a:lnTo>
                      <a:lnTo>
                        <a:pt x="0" y="77"/>
                      </a:lnTo>
                      <a:lnTo>
                        <a:pt x="0"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13"/>
                <p:cNvSpPr>
                  <a:spLocks/>
                </p:cNvSpPr>
                <p:nvPr userDrawn="1"/>
              </p:nvSpPr>
              <p:spPr bwMode="auto">
                <a:xfrm>
                  <a:off x="3154363" y="1262063"/>
                  <a:ext cx="1519238" cy="995363"/>
                </a:xfrm>
                <a:custGeom>
                  <a:avLst/>
                  <a:gdLst>
                    <a:gd name="T0" fmla="*/ 431 w 957"/>
                    <a:gd name="T1" fmla="*/ 77 h 627"/>
                    <a:gd name="T2" fmla="*/ 367 w 957"/>
                    <a:gd name="T3" fmla="*/ 81 h 627"/>
                    <a:gd name="T4" fmla="*/ 365 w 957"/>
                    <a:gd name="T5" fmla="*/ 96 h 627"/>
                    <a:gd name="T6" fmla="*/ 382 w 957"/>
                    <a:gd name="T7" fmla="*/ 116 h 627"/>
                    <a:gd name="T8" fmla="*/ 431 w 957"/>
                    <a:gd name="T9" fmla="*/ 177 h 627"/>
                    <a:gd name="T10" fmla="*/ 488 w 957"/>
                    <a:gd name="T11" fmla="*/ 245 h 627"/>
                    <a:gd name="T12" fmla="*/ 514 w 957"/>
                    <a:gd name="T13" fmla="*/ 277 h 627"/>
                    <a:gd name="T14" fmla="*/ 521 w 957"/>
                    <a:gd name="T15" fmla="*/ 277 h 627"/>
                    <a:gd name="T16" fmla="*/ 547 w 957"/>
                    <a:gd name="T17" fmla="*/ 245 h 627"/>
                    <a:gd name="T18" fmla="*/ 604 w 957"/>
                    <a:gd name="T19" fmla="*/ 177 h 627"/>
                    <a:gd name="T20" fmla="*/ 655 w 957"/>
                    <a:gd name="T21" fmla="*/ 118 h 627"/>
                    <a:gd name="T22" fmla="*/ 672 w 957"/>
                    <a:gd name="T23" fmla="*/ 98 h 627"/>
                    <a:gd name="T24" fmla="*/ 670 w 957"/>
                    <a:gd name="T25" fmla="*/ 85 h 627"/>
                    <a:gd name="T26" fmla="*/ 657 w 957"/>
                    <a:gd name="T27" fmla="*/ 77 h 627"/>
                    <a:gd name="T28" fmla="*/ 957 w 957"/>
                    <a:gd name="T29" fmla="*/ 0 h 627"/>
                    <a:gd name="T30" fmla="*/ 859 w 957"/>
                    <a:gd name="T31" fmla="*/ 79 h 627"/>
                    <a:gd name="T32" fmla="*/ 817 w 957"/>
                    <a:gd name="T33" fmla="*/ 108 h 627"/>
                    <a:gd name="T34" fmla="*/ 784 w 957"/>
                    <a:gd name="T35" fmla="*/ 143 h 627"/>
                    <a:gd name="T36" fmla="*/ 721 w 957"/>
                    <a:gd name="T37" fmla="*/ 216 h 627"/>
                    <a:gd name="T38" fmla="*/ 647 w 957"/>
                    <a:gd name="T39" fmla="*/ 300 h 627"/>
                    <a:gd name="T40" fmla="*/ 592 w 957"/>
                    <a:gd name="T41" fmla="*/ 363 h 627"/>
                    <a:gd name="T42" fmla="*/ 576 w 957"/>
                    <a:gd name="T43" fmla="*/ 384 h 627"/>
                    <a:gd name="T44" fmla="*/ 576 w 957"/>
                    <a:gd name="T45" fmla="*/ 439 h 627"/>
                    <a:gd name="T46" fmla="*/ 576 w 957"/>
                    <a:gd name="T47" fmla="*/ 504 h 627"/>
                    <a:gd name="T48" fmla="*/ 576 w 957"/>
                    <a:gd name="T49" fmla="*/ 522 h 627"/>
                    <a:gd name="T50" fmla="*/ 580 w 957"/>
                    <a:gd name="T51" fmla="*/ 537 h 627"/>
                    <a:gd name="T52" fmla="*/ 594 w 957"/>
                    <a:gd name="T53" fmla="*/ 547 h 627"/>
                    <a:gd name="T54" fmla="*/ 606 w 957"/>
                    <a:gd name="T55" fmla="*/ 547 h 627"/>
                    <a:gd name="T56" fmla="*/ 696 w 957"/>
                    <a:gd name="T57" fmla="*/ 547 h 627"/>
                    <a:gd name="T58" fmla="*/ 267 w 957"/>
                    <a:gd name="T59" fmla="*/ 547 h 627"/>
                    <a:gd name="T60" fmla="*/ 351 w 957"/>
                    <a:gd name="T61" fmla="*/ 547 h 627"/>
                    <a:gd name="T62" fmla="*/ 365 w 957"/>
                    <a:gd name="T63" fmla="*/ 547 h 627"/>
                    <a:gd name="T64" fmla="*/ 380 w 957"/>
                    <a:gd name="T65" fmla="*/ 537 h 627"/>
                    <a:gd name="T66" fmla="*/ 384 w 957"/>
                    <a:gd name="T67" fmla="*/ 522 h 627"/>
                    <a:gd name="T68" fmla="*/ 384 w 957"/>
                    <a:gd name="T69" fmla="*/ 508 h 627"/>
                    <a:gd name="T70" fmla="*/ 384 w 957"/>
                    <a:gd name="T71" fmla="*/ 441 h 627"/>
                    <a:gd name="T72" fmla="*/ 384 w 957"/>
                    <a:gd name="T73" fmla="*/ 390 h 627"/>
                    <a:gd name="T74" fmla="*/ 382 w 957"/>
                    <a:gd name="T75" fmla="*/ 384 h 627"/>
                    <a:gd name="T76" fmla="*/ 363 w 957"/>
                    <a:gd name="T77" fmla="*/ 361 h 627"/>
                    <a:gd name="T78" fmla="*/ 302 w 957"/>
                    <a:gd name="T79" fmla="*/ 292 h 627"/>
                    <a:gd name="T80" fmla="*/ 225 w 957"/>
                    <a:gd name="T81" fmla="*/ 204 h 627"/>
                    <a:gd name="T82" fmla="*/ 161 w 957"/>
                    <a:gd name="T83" fmla="*/ 132 h 627"/>
                    <a:gd name="T84" fmla="*/ 133 w 957"/>
                    <a:gd name="T85" fmla="*/ 102 h 627"/>
                    <a:gd name="T86" fmla="*/ 76 w 957"/>
                    <a:gd name="T87" fmla="*/ 7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7" h="627">
                      <a:moveTo>
                        <a:pt x="0" y="0"/>
                      </a:moveTo>
                      <a:lnTo>
                        <a:pt x="431" y="0"/>
                      </a:lnTo>
                      <a:lnTo>
                        <a:pt x="431" y="77"/>
                      </a:lnTo>
                      <a:lnTo>
                        <a:pt x="378" y="77"/>
                      </a:lnTo>
                      <a:lnTo>
                        <a:pt x="374" y="79"/>
                      </a:lnTo>
                      <a:lnTo>
                        <a:pt x="367" y="81"/>
                      </a:lnTo>
                      <a:lnTo>
                        <a:pt x="365" y="85"/>
                      </a:lnTo>
                      <a:lnTo>
                        <a:pt x="363" y="89"/>
                      </a:lnTo>
                      <a:lnTo>
                        <a:pt x="365" y="96"/>
                      </a:lnTo>
                      <a:lnTo>
                        <a:pt x="370" y="102"/>
                      </a:lnTo>
                      <a:lnTo>
                        <a:pt x="372" y="106"/>
                      </a:lnTo>
                      <a:lnTo>
                        <a:pt x="382" y="116"/>
                      </a:lnTo>
                      <a:lnTo>
                        <a:pt x="396" y="134"/>
                      </a:lnTo>
                      <a:lnTo>
                        <a:pt x="412" y="155"/>
                      </a:lnTo>
                      <a:lnTo>
                        <a:pt x="431" y="177"/>
                      </a:lnTo>
                      <a:lnTo>
                        <a:pt x="451" y="200"/>
                      </a:lnTo>
                      <a:lnTo>
                        <a:pt x="472" y="224"/>
                      </a:lnTo>
                      <a:lnTo>
                        <a:pt x="488" y="245"/>
                      </a:lnTo>
                      <a:lnTo>
                        <a:pt x="502" y="261"/>
                      </a:lnTo>
                      <a:lnTo>
                        <a:pt x="512" y="273"/>
                      </a:lnTo>
                      <a:lnTo>
                        <a:pt x="514" y="277"/>
                      </a:lnTo>
                      <a:lnTo>
                        <a:pt x="516" y="279"/>
                      </a:lnTo>
                      <a:lnTo>
                        <a:pt x="519" y="279"/>
                      </a:lnTo>
                      <a:lnTo>
                        <a:pt x="521" y="277"/>
                      </a:lnTo>
                      <a:lnTo>
                        <a:pt x="523" y="273"/>
                      </a:lnTo>
                      <a:lnTo>
                        <a:pt x="533" y="261"/>
                      </a:lnTo>
                      <a:lnTo>
                        <a:pt x="547" y="245"/>
                      </a:lnTo>
                      <a:lnTo>
                        <a:pt x="565" y="224"/>
                      </a:lnTo>
                      <a:lnTo>
                        <a:pt x="584" y="202"/>
                      </a:lnTo>
                      <a:lnTo>
                        <a:pt x="604" y="177"/>
                      </a:lnTo>
                      <a:lnTo>
                        <a:pt x="625" y="155"/>
                      </a:lnTo>
                      <a:lnTo>
                        <a:pt x="641" y="134"/>
                      </a:lnTo>
                      <a:lnTo>
                        <a:pt x="655" y="118"/>
                      </a:lnTo>
                      <a:lnTo>
                        <a:pt x="665" y="106"/>
                      </a:lnTo>
                      <a:lnTo>
                        <a:pt x="670" y="102"/>
                      </a:lnTo>
                      <a:lnTo>
                        <a:pt x="672" y="98"/>
                      </a:lnTo>
                      <a:lnTo>
                        <a:pt x="674" y="94"/>
                      </a:lnTo>
                      <a:lnTo>
                        <a:pt x="672" y="89"/>
                      </a:lnTo>
                      <a:lnTo>
                        <a:pt x="670" y="85"/>
                      </a:lnTo>
                      <a:lnTo>
                        <a:pt x="668" y="81"/>
                      </a:lnTo>
                      <a:lnTo>
                        <a:pt x="663" y="79"/>
                      </a:lnTo>
                      <a:lnTo>
                        <a:pt x="657" y="77"/>
                      </a:lnTo>
                      <a:lnTo>
                        <a:pt x="604" y="77"/>
                      </a:lnTo>
                      <a:lnTo>
                        <a:pt x="604" y="0"/>
                      </a:lnTo>
                      <a:lnTo>
                        <a:pt x="957" y="0"/>
                      </a:lnTo>
                      <a:lnTo>
                        <a:pt x="957" y="77"/>
                      </a:lnTo>
                      <a:lnTo>
                        <a:pt x="878" y="77"/>
                      </a:lnTo>
                      <a:lnTo>
                        <a:pt x="859" y="79"/>
                      </a:lnTo>
                      <a:lnTo>
                        <a:pt x="845" y="83"/>
                      </a:lnTo>
                      <a:lnTo>
                        <a:pt x="831" y="94"/>
                      </a:lnTo>
                      <a:lnTo>
                        <a:pt x="817" y="108"/>
                      </a:lnTo>
                      <a:lnTo>
                        <a:pt x="810" y="114"/>
                      </a:lnTo>
                      <a:lnTo>
                        <a:pt x="800" y="126"/>
                      </a:lnTo>
                      <a:lnTo>
                        <a:pt x="784" y="143"/>
                      </a:lnTo>
                      <a:lnTo>
                        <a:pt x="766" y="165"/>
                      </a:lnTo>
                      <a:lnTo>
                        <a:pt x="743" y="190"/>
                      </a:lnTo>
                      <a:lnTo>
                        <a:pt x="721" y="216"/>
                      </a:lnTo>
                      <a:lnTo>
                        <a:pt x="696" y="245"/>
                      </a:lnTo>
                      <a:lnTo>
                        <a:pt x="672" y="273"/>
                      </a:lnTo>
                      <a:lnTo>
                        <a:pt x="647" y="300"/>
                      </a:lnTo>
                      <a:lnTo>
                        <a:pt x="627" y="324"/>
                      </a:lnTo>
                      <a:lnTo>
                        <a:pt x="608" y="345"/>
                      </a:lnTo>
                      <a:lnTo>
                        <a:pt x="592" y="363"/>
                      </a:lnTo>
                      <a:lnTo>
                        <a:pt x="582" y="373"/>
                      </a:lnTo>
                      <a:lnTo>
                        <a:pt x="578" y="379"/>
                      </a:lnTo>
                      <a:lnTo>
                        <a:pt x="576" y="384"/>
                      </a:lnTo>
                      <a:lnTo>
                        <a:pt x="576" y="388"/>
                      </a:lnTo>
                      <a:lnTo>
                        <a:pt x="576" y="390"/>
                      </a:lnTo>
                      <a:lnTo>
                        <a:pt x="576" y="439"/>
                      </a:lnTo>
                      <a:lnTo>
                        <a:pt x="576" y="463"/>
                      </a:lnTo>
                      <a:lnTo>
                        <a:pt x="576" y="486"/>
                      </a:lnTo>
                      <a:lnTo>
                        <a:pt x="576" y="504"/>
                      </a:lnTo>
                      <a:lnTo>
                        <a:pt x="576" y="514"/>
                      </a:lnTo>
                      <a:lnTo>
                        <a:pt x="576" y="518"/>
                      </a:lnTo>
                      <a:lnTo>
                        <a:pt x="576" y="522"/>
                      </a:lnTo>
                      <a:lnTo>
                        <a:pt x="576" y="529"/>
                      </a:lnTo>
                      <a:lnTo>
                        <a:pt x="578" y="531"/>
                      </a:lnTo>
                      <a:lnTo>
                        <a:pt x="580" y="537"/>
                      </a:lnTo>
                      <a:lnTo>
                        <a:pt x="584" y="541"/>
                      </a:lnTo>
                      <a:lnTo>
                        <a:pt x="588" y="543"/>
                      </a:lnTo>
                      <a:lnTo>
                        <a:pt x="594" y="547"/>
                      </a:lnTo>
                      <a:lnTo>
                        <a:pt x="596" y="547"/>
                      </a:lnTo>
                      <a:lnTo>
                        <a:pt x="602" y="547"/>
                      </a:lnTo>
                      <a:lnTo>
                        <a:pt x="606" y="547"/>
                      </a:lnTo>
                      <a:lnTo>
                        <a:pt x="612" y="547"/>
                      </a:lnTo>
                      <a:lnTo>
                        <a:pt x="614" y="547"/>
                      </a:lnTo>
                      <a:lnTo>
                        <a:pt x="696" y="547"/>
                      </a:lnTo>
                      <a:lnTo>
                        <a:pt x="696" y="627"/>
                      </a:lnTo>
                      <a:lnTo>
                        <a:pt x="267" y="627"/>
                      </a:lnTo>
                      <a:lnTo>
                        <a:pt x="267" y="547"/>
                      </a:lnTo>
                      <a:lnTo>
                        <a:pt x="343" y="547"/>
                      </a:lnTo>
                      <a:lnTo>
                        <a:pt x="347" y="547"/>
                      </a:lnTo>
                      <a:lnTo>
                        <a:pt x="351" y="547"/>
                      </a:lnTo>
                      <a:lnTo>
                        <a:pt x="357" y="547"/>
                      </a:lnTo>
                      <a:lnTo>
                        <a:pt x="361" y="547"/>
                      </a:lnTo>
                      <a:lnTo>
                        <a:pt x="365" y="547"/>
                      </a:lnTo>
                      <a:lnTo>
                        <a:pt x="372" y="543"/>
                      </a:lnTo>
                      <a:lnTo>
                        <a:pt x="376" y="541"/>
                      </a:lnTo>
                      <a:lnTo>
                        <a:pt x="380" y="537"/>
                      </a:lnTo>
                      <a:lnTo>
                        <a:pt x="382" y="531"/>
                      </a:lnTo>
                      <a:lnTo>
                        <a:pt x="384" y="529"/>
                      </a:lnTo>
                      <a:lnTo>
                        <a:pt x="384" y="522"/>
                      </a:lnTo>
                      <a:lnTo>
                        <a:pt x="384" y="518"/>
                      </a:lnTo>
                      <a:lnTo>
                        <a:pt x="384" y="514"/>
                      </a:lnTo>
                      <a:lnTo>
                        <a:pt x="384" y="508"/>
                      </a:lnTo>
                      <a:lnTo>
                        <a:pt x="384" y="490"/>
                      </a:lnTo>
                      <a:lnTo>
                        <a:pt x="384" y="467"/>
                      </a:lnTo>
                      <a:lnTo>
                        <a:pt x="384" y="441"/>
                      </a:lnTo>
                      <a:lnTo>
                        <a:pt x="384" y="416"/>
                      </a:lnTo>
                      <a:lnTo>
                        <a:pt x="384" y="398"/>
                      </a:lnTo>
                      <a:lnTo>
                        <a:pt x="384" y="390"/>
                      </a:lnTo>
                      <a:lnTo>
                        <a:pt x="384" y="390"/>
                      </a:lnTo>
                      <a:lnTo>
                        <a:pt x="384" y="388"/>
                      </a:lnTo>
                      <a:lnTo>
                        <a:pt x="382" y="384"/>
                      </a:lnTo>
                      <a:lnTo>
                        <a:pt x="380" y="379"/>
                      </a:lnTo>
                      <a:lnTo>
                        <a:pt x="374" y="373"/>
                      </a:lnTo>
                      <a:lnTo>
                        <a:pt x="363" y="361"/>
                      </a:lnTo>
                      <a:lnTo>
                        <a:pt x="345" y="343"/>
                      </a:lnTo>
                      <a:lnTo>
                        <a:pt x="325" y="318"/>
                      </a:lnTo>
                      <a:lnTo>
                        <a:pt x="302" y="292"/>
                      </a:lnTo>
                      <a:lnTo>
                        <a:pt x="276" y="263"/>
                      </a:lnTo>
                      <a:lnTo>
                        <a:pt x="249" y="232"/>
                      </a:lnTo>
                      <a:lnTo>
                        <a:pt x="225" y="204"/>
                      </a:lnTo>
                      <a:lnTo>
                        <a:pt x="200" y="177"/>
                      </a:lnTo>
                      <a:lnTo>
                        <a:pt x="180" y="153"/>
                      </a:lnTo>
                      <a:lnTo>
                        <a:pt x="161" y="132"/>
                      </a:lnTo>
                      <a:lnTo>
                        <a:pt x="149" y="118"/>
                      </a:lnTo>
                      <a:lnTo>
                        <a:pt x="143" y="112"/>
                      </a:lnTo>
                      <a:lnTo>
                        <a:pt x="133" y="102"/>
                      </a:lnTo>
                      <a:lnTo>
                        <a:pt x="118" y="89"/>
                      </a:lnTo>
                      <a:lnTo>
                        <a:pt x="98" y="81"/>
                      </a:lnTo>
                      <a:lnTo>
                        <a:pt x="76" y="77"/>
                      </a:lnTo>
                      <a:lnTo>
                        <a:pt x="0" y="77"/>
                      </a:lnTo>
                      <a:lnTo>
                        <a:pt x="0"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cxnSp>
          <p:nvCxnSpPr>
            <p:cNvPr id="37" name="直線コネクタ 20"/>
            <p:cNvCxnSpPr/>
            <p:nvPr userDrawn="1"/>
          </p:nvCxnSpPr>
          <p:spPr>
            <a:xfrm>
              <a:off x="2826101" y="9801095"/>
              <a:ext cx="0" cy="323961"/>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7" name="直線コネクタ 20"/>
          <p:cNvCxnSpPr/>
          <p:nvPr userDrawn="1"/>
        </p:nvCxnSpPr>
        <p:spPr>
          <a:xfrm>
            <a:off x="2826101" y="9801095"/>
            <a:ext cx="0" cy="323961"/>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テキスト プレースホルダー 2"/>
          <p:cNvSpPr>
            <a:spLocks noGrp="1"/>
          </p:cNvSpPr>
          <p:nvPr userDrawn="1">
            <p:ph type="body" sz="quarter" idx="14" hasCustomPrompt="1"/>
          </p:nvPr>
        </p:nvSpPr>
        <p:spPr>
          <a:xfrm>
            <a:off x="1079964" y="4711403"/>
            <a:ext cx="16128075" cy="864194"/>
          </a:xfrm>
          <a:prstGeom prst="rect">
            <a:avLst/>
          </a:prstGeom>
        </p:spPr>
        <p:txBody>
          <a:bodyPr lIns="0" tIns="0" rIns="0" bIns="0" anchor="ctr">
            <a:noAutofit/>
          </a:bodyPr>
          <a:lstStyle>
            <a:lvl1pPr marL="0" indent="0" algn="ctr">
              <a:buNone/>
              <a:defRPr sz="4800" b="1">
                <a:solidFill>
                  <a:schemeClr val="tx1"/>
                </a:solidFill>
                <a:latin typeface="+mj-lt"/>
              </a:defRPr>
            </a:lvl1pPr>
          </a:lstStyle>
          <a:p>
            <a:pPr lvl="0"/>
            <a:r>
              <a:rPr kumimoji="1" lang="en-US" altLang="ja-JP" dirty="0"/>
              <a:t>Section Header</a:t>
            </a:r>
            <a:endParaRPr kumimoji="1" lang="ja-JP" altLang="en-US" dirty="0"/>
          </a:p>
        </p:txBody>
      </p:sp>
      <p:sp>
        <p:nvSpPr>
          <p:cNvPr id="4" name="Footer Placeholder 3"/>
          <p:cNvSpPr>
            <a:spLocks noGrp="1"/>
          </p:cNvSpPr>
          <p:nvPr userDrawn="1">
            <p:ph type="ftr" sz="quarter" idx="16"/>
          </p:nvPr>
        </p:nvSpPr>
        <p:spPr/>
        <p:txBody>
          <a:bodyPr/>
          <a:lstStyle/>
          <a:p>
            <a:endParaRPr lang="en-US" dirty="0"/>
          </a:p>
        </p:txBody>
      </p:sp>
      <p:sp>
        <p:nvSpPr>
          <p:cNvPr id="5" name="Slide Number Placeholder 4"/>
          <p:cNvSpPr>
            <a:spLocks noGrp="1"/>
          </p:cNvSpPr>
          <p:nvPr userDrawn="1">
            <p:ph type="sldNum" sz="quarter" idx="17"/>
          </p:nvPr>
        </p:nvSpPr>
        <p:spPr/>
        <p:txBody>
          <a:bodyPr/>
          <a:lstStyle>
            <a:lvl1pPr>
              <a:defRPr>
                <a:solidFill>
                  <a:schemeClr val="bg1"/>
                </a:solidFill>
              </a:defRPr>
            </a:lvl1pPr>
          </a:lstStyle>
          <a:p>
            <a:fld id="{D6A1AE48-2355-4313-A653-28F3FE42CE07}" type="slidenum">
              <a:rPr lang="en-US" smtClean="0"/>
              <a:pPr/>
              <a:t>‹#›</a:t>
            </a:fld>
            <a:endParaRPr lang="en-US" dirty="0"/>
          </a:p>
        </p:txBody>
      </p:sp>
      <p:sp>
        <p:nvSpPr>
          <p:cNvPr id="25" name="Date Placeholder 15"/>
          <p:cNvSpPr>
            <a:spLocks noGrp="1"/>
          </p:cNvSpPr>
          <p:nvPr>
            <p:ph type="dt" sz="half" idx="18"/>
          </p:nvPr>
        </p:nvSpPr>
        <p:spPr>
          <a:xfrm>
            <a:off x="2826102" y="9692640"/>
            <a:ext cx="1438486" cy="547688"/>
          </a:xfrm>
        </p:spPr>
        <p:txBody>
          <a:bodyPr/>
          <a:lstStyle>
            <a:lvl1pPr>
              <a:defRPr>
                <a:solidFill>
                  <a:schemeClr val="bg1"/>
                </a:solidFill>
              </a:defRPr>
            </a:lvl1pPr>
          </a:lstStyle>
          <a:p>
            <a:r>
              <a:rPr lang="en-US" dirty="0"/>
              <a:t>July 15, 2020</a:t>
            </a:r>
          </a:p>
        </p:txBody>
      </p:sp>
      <p:sp>
        <p:nvSpPr>
          <p:cNvPr id="17" name="フッター プレースホルダー 3">
            <a:extLst>
              <a:ext uri="{FF2B5EF4-FFF2-40B4-BE49-F238E27FC236}">
                <a16:creationId xmlns:a16="http://schemas.microsoft.com/office/drawing/2014/main" id="{13DA83FC-7073-4D79-9997-1EA89ABB1702}"/>
              </a:ext>
            </a:extLst>
          </p:cNvPr>
          <p:cNvSpPr txBox="1">
            <a:spLocks/>
          </p:cNvSpPr>
          <p:nvPr userDrawn="1"/>
        </p:nvSpPr>
        <p:spPr>
          <a:xfrm>
            <a:off x="4504317" y="9801113"/>
            <a:ext cx="5575787" cy="323943"/>
          </a:xfrm>
          <a:prstGeom prst="rect">
            <a:avLst/>
          </a:prstGeom>
        </p:spPr>
        <p:txBody>
          <a:bodyPr wrap="square" lIns="0" tIns="0" rIns="0"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1500" dirty="0">
                <a:solidFill>
                  <a:schemeClr val="bg1"/>
                </a:solidFill>
                <a:latin typeface="+mj-lt"/>
                <a:ea typeface="メイリオ" pitchFamily="50" charset="-128"/>
                <a:cs typeface="メイリオ" pitchFamily="50" charset="-128"/>
              </a:rPr>
              <a:t>R&amp;D Center U.S. , San Jose Laboratory	© 2020</a:t>
            </a:r>
          </a:p>
        </p:txBody>
      </p:sp>
    </p:spTree>
    <p:extLst>
      <p:ext uri="{BB962C8B-B14F-4D97-AF65-F5344CB8AC3E}">
        <p14:creationId xmlns:p14="http://schemas.microsoft.com/office/powerpoint/2010/main" val="368277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8" name="Group 17"/>
          <p:cNvGrpSpPr/>
          <p:nvPr userDrawn="1"/>
        </p:nvGrpSpPr>
        <p:grpSpPr>
          <a:xfrm>
            <a:off x="0" y="9637776"/>
            <a:ext cx="18286951" cy="647850"/>
            <a:chOff x="0" y="9637776"/>
            <a:chExt cx="18286951" cy="647850"/>
          </a:xfrm>
          <a:solidFill>
            <a:schemeClr val="accent4"/>
          </a:solidFill>
        </p:grpSpPr>
        <p:grpSp>
          <p:nvGrpSpPr>
            <p:cNvPr id="22" name="Group 21"/>
            <p:cNvGrpSpPr/>
            <p:nvPr userDrawn="1"/>
          </p:nvGrpSpPr>
          <p:grpSpPr>
            <a:xfrm>
              <a:off x="0" y="9637776"/>
              <a:ext cx="18286951" cy="647850"/>
              <a:chOff x="0" y="9637776"/>
              <a:chExt cx="18286951" cy="647850"/>
            </a:xfrm>
            <a:grpFill/>
          </p:grpSpPr>
          <p:sp>
            <p:nvSpPr>
              <p:cNvPr id="25" name="正方形/長方形 15"/>
              <p:cNvSpPr/>
              <p:nvPr userDrawn="1"/>
            </p:nvSpPr>
            <p:spPr>
              <a:xfrm>
                <a:off x="0" y="9637776"/>
                <a:ext cx="18286951" cy="64785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lIns="137050" tIns="68525" rIns="137050" bIns="68525" rtlCol="0" anchor="ctr"/>
              <a:lstStyle/>
              <a:p>
                <a:pPr algn="ctr"/>
                <a:endParaRPr kumimoji="1" lang="ja-JP" altLang="en-US" sz="1300" dirty="0">
                  <a:solidFill>
                    <a:srgbClr val="FFFFFF"/>
                  </a:solidFill>
                </a:endParaRPr>
              </a:p>
            </p:txBody>
          </p:sp>
          <p:grpSp>
            <p:nvGrpSpPr>
              <p:cNvPr id="32" name="Group 31"/>
              <p:cNvGrpSpPr>
                <a:grpSpLocks noChangeAspect="1"/>
              </p:cNvGrpSpPr>
              <p:nvPr userDrawn="1"/>
            </p:nvGrpSpPr>
            <p:grpSpPr>
              <a:xfrm>
                <a:off x="355680" y="9838870"/>
                <a:ext cx="1374426" cy="241891"/>
                <a:chOff x="-1676400" y="1200150"/>
                <a:chExt cx="6350001" cy="1117600"/>
              </a:xfrm>
              <a:grpFill/>
            </p:grpSpPr>
            <p:sp>
              <p:nvSpPr>
                <p:cNvPr id="33" name="Freeform 10"/>
                <p:cNvSpPr>
                  <a:spLocks noEditPoints="1"/>
                </p:cNvSpPr>
                <p:nvPr userDrawn="1"/>
              </p:nvSpPr>
              <p:spPr bwMode="auto">
                <a:xfrm>
                  <a:off x="-160338" y="1200150"/>
                  <a:ext cx="1490663" cy="1117600"/>
                </a:xfrm>
                <a:custGeom>
                  <a:avLst/>
                  <a:gdLst>
                    <a:gd name="T0" fmla="*/ 424 w 939"/>
                    <a:gd name="T1" fmla="*/ 94 h 704"/>
                    <a:gd name="T2" fmla="*/ 341 w 939"/>
                    <a:gd name="T3" fmla="*/ 118 h 704"/>
                    <a:gd name="T4" fmla="*/ 271 w 939"/>
                    <a:gd name="T5" fmla="*/ 167 h 704"/>
                    <a:gd name="T6" fmla="*/ 218 w 939"/>
                    <a:gd name="T7" fmla="*/ 249 h 704"/>
                    <a:gd name="T8" fmla="*/ 200 w 939"/>
                    <a:gd name="T9" fmla="*/ 351 h 704"/>
                    <a:gd name="T10" fmla="*/ 218 w 939"/>
                    <a:gd name="T11" fmla="*/ 451 h 704"/>
                    <a:gd name="T12" fmla="*/ 271 w 939"/>
                    <a:gd name="T13" fmla="*/ 535 h 704"/>
                    <a:gd name="T14" fmla="*/ 341 w 939"/>
                    <a:gd name="T15" fmla="*/ 582 h 704"/>
                    <a:gd name="T16" fmla="*/ 424 w 939"/>
                    <a:gd name="T17" fmla="*/ 608 h 704"/>
                    <a:gd name="T18" fmla="*/ 514 w 939"/>
                    <a:gd name="T19" fmla="*/ 608 h 704"/>
                    <a:gd name="T20" fmla="*/ 598 w 939"/>
                    <a:gd name="T21" fmla="*/ 584 h 704"/>
                    <a:gd name="T22" fmla="*/ 667 w 939"/>
                    <a:gd name="T23" fmla="*/ 535 h 704"/>
                    <a:gd name="T24" fmla="*/ 722 w 939"/>
                    <a:gd name="T25" fmla="*/ 451 h 704"/>
                    <a:gd name="T26" fmla="*/ 741 w 939"/>
                    <a:gd name="T27" fmla="*/ 351 h 704"/>
                    <a:gd name="T28" fmla="*/ 722 w 939"/>
                    <a:gd name="T29" fmla="*/ 249 h 704"/>
                    <a:gd name="T30" fmla="*/ 667 w 939"/>
                    <a:gd name="T31" fmla="*/ 167 h 704"/>
                    <a:gd name="T32" fmla="*/ 598 w 939"/>
                    <a:gd name="T33" fmla="*/ 118 h 704"/>
                    <a:gd name="T34" fmla="*/ 514 w 939"/>
                    <a:gd name="T35" fmla="*/ 94 h 704"/>
                    <a:gd name="T36" fmla="*/ 469 w 939"/>
                    <a:gd name="T37" fmla="*/ 0 h 704"/>
                    <a:gd name="T38" fmla="*/ 612 w 939"/>
                    <a:gd name="T39" fmla="*/ 12 h 704"/>
                    <a:gd name="T40" fmla="*/ 737 w 939"/>
                    <a:gd name="T41" fmla="*/ 53 h 704"/>
                    <a:gd name="T42" fmla="*/ 839 w 939"/>
                    <a:gd name="T43" fmla="*/ 122 h 704"/>
                    <a:gd name="T44" fmla="*/ 904 w 939"/>
                    <a:gd name="T45" fmla="*/ 206 h 704"/>
                    <a:gd name="T46" fmla="*/ 935 w 939"/>
                    <a:gd name="T47" fmla="*/ 300 h 704"/>
                    <a:gd name="T48" fmla="*/ 935 w 939"/>
                    <a:gd name="T49" fmla="*/ 400 h 704"/>
                    <a:gd name="T50" fmla="*/ 902 w 939"/>
                    <a:gd name="T51" fmla="*/ 496 h 704"/>
                    <a:gd name="T52" fmla="*/ 839 w 939"/>
                    <a:gd name="T53" fmla="*/ 580 h 704"/>
                    <a:gd name="T54" fmla="*/ 737 w 939"/>
                    <a:gd name="T55" fmla="*/ 647 h 704"/>
                    <a:gd name="T56" fmla="*/ 610 w 939"/>
                    <a:gd name="T57" fmla="*/ 690 h 704"/>
                    <a:gd name="T58" fmla="*/ 469 w 939"/>
                    <a:gd name="T59" fmla="*/ 704 h 704"/>
                    <a:gd name="T60" fmla="*/ 331 w 939"/>
                    <a:gd name="T61" fmla="*/ 690 h 704"/>
                    <a:gd name="T62" fmla="*/ 204 w 939"/>
                    <a:gd name="T63" fmla="*/ 647 h 704"/>
                    <a:gd name="T64" fmla="*/ 100 w 939"/>
                    <a:gd name="T65" fmla="*/ 580 h 704"/>
                    <a:gd name="T66" fmla="*/ 37 w 939"/>
                    <a:gd name="T67" fmla="*/ 498 h 704"/>
                    <a:gd name="T68" fmla="*/ 4 w 939"/>
                    <a:gd name="T69" fmla="*/ 402 h 704"/>
                    <a:gd name="T70" fmla="*/ 4 w 939"/>
                    <a:gd name="T71" fmla="*/ 300 h 704"/>
                    <a:gd name="T72" fmla="*/ 37 w 939"/>
                    <a:gd name="T73" fmla="*/ 204 h 704"/>
                    <a:gd name="T74" fmla="*/ 100 w 939"/>
                    <a:gd name="T75" fmla="*/ 122 h 704"/>
                    <a:gd name="T76" fmla="*/ 202 w 939"/>
                    <a:gd name="T77" fmla="*/ 57 h 704"/>
                    <a:gd name="T78" fmla="*/ 331 w 939"/>
                    <a:gd name="T79" fmla="*/ 14 h 704"/>
                    <a:gd name="T80" fmla="*/ 469 w 939"/>
                    <a:gd name="T8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9" h="704">
                      <a:moveTo>
                        <a:pt x="469" y="92"/>
                      </a:moveTo>
                      <a:lnTo>
                        <a:pt x="424" y="94"/>
                      </a:lnTo>
                      <a:lnTo>
                        <a:pt x="382" y="104"/>
                      </a:lnTo>
                      <a:lnTo>
                        <a:pt x="341" y="118"/>
                      </a:lnTo>
                      <a:lnTo>
                        <a:pt x="304" y="141"/>
                      </a:lnTo>
                      <a:lnTo>
                        <a:pt x="271" y="167"/>
                      </a:lnTo>
                      <a:lnTo>
                        <a:pt x="241" y="206"/>
                      </a:lnTo>
                      <a:lnTo>
                        <a:pt x="218" y="249"/>
                      </a:lnTo>
                      <a:lnTo>
                        <a:pt x="204" y="298"/>
                      </a:lnTo>
                      <a:lnTo>
                        <a:pt x="200" y="351"/>
                      </a:lnTo>
                      <a:lnTo>
                        <a:pt x="204" y="402"/>
                      </a:lnTo>
                      <a:lnTo>
                        <a:pt x="218" y="451"/>
                      </a:lnTo>
                      <a:lnTo>
                        <a:pt x="241" y="496"/>
                      </a:lnTo>
                      <a:lnTo>
                        <a:pt x="271" y="535"/>
                      </a:lnTo>
                      <a:lnTo>
                        <a:pt x="304" y="561"/>
                      </a:lnTo>
                      <a:lnTo>
                        <a:pt x="341" y="582"/>
                      </a:lnTo>
                      <a:lnTo>
                        <a:pt x="382" y="598"/>
                      </a:lnTo>
                      <a:lnTo>
                        <a:pt x="424" y="608"/>
                      </a:lnTo>
                      <a:lnTo>
                        <a:pt x="469" y="610"/>
                      </a:lnTo>
                      <a:lnTo>
                        <a:pt x="514" y="608"/>
                      </a:lnTo>
                      <a:lnTo>
                        <a:pt x="559" y="598"/>
                      </a:lnTo>
                      <a:lnTo>
                        <a:pt x="598" y="584"/>
                      </a:lnTo>
                      <a:lnTo>
                        <a:pt x="635" y="561"/>
                      </a:lnTo>
                      <a:lnTo>
                        <a:pt x="667" y="535"/>
                      </a:lnTo>
                      <a:lnTo>
                        <a:pt x="700" y="496"/>
                      </a:lnTo>
                      <a:lnTo>
                        <a:pt x="722" y="451"/>
                      </a:lnTo>
                      <a:lnTo>
                        <a:pt x="737" y="404"/>
                      </a:lnTo>
                      <a:lnTo>
                        <a:pt x="741" y="351"/>
                      </a:lnTo>
                      <a:lnTo>
                        <a:pt x="737" y="298"/>
                      </a:lnTo>
                      <a:lnTo>
                        <a:pt x="722" y="249"/>
                      </a:lnTo>
                      <a:lnTo>
                        <a:pt x="700" y="206"/>
                      </a:lnTo>
                      <a:lnTo>
                        <a:pt x="667" y="167"/>
                      </a:lnTo>
                      <a:lnTo>
                        <a:pt x="635" y="141"/>
                      </a:lnTo>
                      <a:lnTo>
                        <a:pt x="598" y="118"/>
                      </a:lnTo>
                      <a:lnTo>
                        <a:pt x="559" y="104"/>
                      </a:lnTo>
                      <a:lnTo>
                        <a:pt x="514" y="94"/>
                      </a:lnTo>
                      <a:lnTo>
                        <a:pt x="469" y="92"/>
                      </a:lnTo>
                      <a:close/>
                      <a:moveTo>
                        <a:pt x="469" y="0"/>
                      </a:moveTo>
                      <a:lnTo>
                        <a:pt x="545" y="2"/>
                      </a:lnTo>
                      <a:lnTo>
                        <a:pt x="612" y="12"/>
                      </a:lnTo>
                      <a:lnTo>
                        <a:pt x="678" y="28"/>
                      </a:lnTo>
                      <a:lnTo>
                        <a:pt x="737" y="53"/>
                      </a:lnTo>
                      <a:lnTo>
                        <a:pt x="790" y="84"/>
                      </a:lnTo>
                      <a:lnTo>
                        <a:pt x="839" y="122"/>
                      </a:lnTo>
                      <a:lnTo>
                        <a:pt x="876" y="161"/>
                      </a:lnTo>
                      <a:lnTo>
                        <a:pt x="904" y="206"/>
                      </a:lnTo>
                      <a:lnTo>
                        <a:pt x="923" y="251"/>
                      </a:lnTo>
                      <a:lnTo>
                        <a:pt x="935" y="300"/>
                      </a:lnTo>
                      <a:lnTo>
                        <a:pt x="939" y="351"/>
                      </a:lnTo>
                      <a:lnTo>
                        <a:pt x="935" y="400"/>
                      </a:lnTo>
                      <a:lnTo>
                        <a:pt x="923" y="449"/>
                      </a:lnTo>
                      <a:lnTo>
                        <a:pt x="902" y="496"/>
                      </a:lnTo>
                      <a:lnTo>
                        <a:pt x="876" y="541"/>
                      </a:lnTo>
                      <a:lnTo>
                        <a:pt x="839" y="580"/>
                      </a:lnTo>
                      <a:lnTo>
                        <a:pt x="792" y="617"/>
                      </a:lnTo>
                      <a:lnTo>
                        <a:pt x="737" y="647"/>
                      </a:lnTo>
                      <a:lnTo>
                        <a:pt x="678" y="672"/>
                      </a:lnTo>
                      <a:lnTo>
                        <a:pt x="610" y="690"/>
                      </a:lnTo>
                      <a:lnTo>
                        <a:pt x="541" y="700"/>
                      </a:lnTo>
                      <a:lnTo>
                        <a:pt x="469" y="704"/>
                      </a:lnTo>
                      <a:lnTo>
                        <a:pt x="398" y="700"/>
                      </a:lnTo>
                      <a:lnTo>
                        <a:pt x="331" y="690"/>
                      </a:lnTo>
                      <a:lnTo>
                        <a:pt x="265" y="672"/>
                      </a:lnTo>
                      <a:lnTo>
                        <a:pt x="204" y="647"/>
                      </a:lnTo>
                      <a:lnTo>
                        <a:pt x="149" y="617"/>
                      </a:lnTo>
                      <a:lnTo>
                        <a:pt x="100" y="580"/>
                      </a:lnTo>
                      <a:lnTo>
                        <a:pt x="63" y="541"/>
                      </a:lnTo>
                      <a:lnTo>
                        <a:pt x="37" y="498"/>
                      </a:lnTo>
                      <a:lnTo>
                        <a:pt x="16" y="451"/>
                      </a:lnTo>
                      <a:lnTo>
                        <a:pt x="4" y="402"/>
                      </a:lnTo>
                      <a:lnTo>
                        <a:pt x="0" y="351"/>
                      </a:lnTo>
                      <a:lnTo>
                        <a:pt x="4" y="300"/>
                      </a:lnTo>
                      <a:lnTo>
                        <a:pt x="16" y="251"/>
                      </a:lnTo>
                      <a:lnTo>
                        <a:pt x="37" y="204"/>
                      </a:lnTo>
                      <a:lnTo>
                        <a:pt x="65" y="161"/>
                      </a:lnTo>
                      <a:lnTo>
                        <a:pt x="100" y="122"/>
                      </a:lnTo>
                      <a:lnTo>
                        <a:pt x="147" y="88"/>
                      </a:lnTo>
                      <a:lnTo>
                        <a:pt x="202" y="57"/>
                      </a:lnTo>
                      <a:lnTo>
                        <a:pt x="265" y="33"/>
                      </a:lnTo>
                      <a:lnTo>
                        <a:pt x="331" y="14"/>
                      </a:lnTo>
                      <a:lnTo>
                        <a:pt x="400" y="4"/>
                      </a:lnTo>
                      <a:lnTo>
                        <a:pt x="469"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11"/>
                <p:cNvSpPr>
                  <a:spLocks/>
                </p:cNvSpPr>
                <p:nvPr userDrawn="1"/>
              </p:nvSpPr>
              <p:spPr bwMode="auto">
                <a:xfrm>
                  <a:off x="-1676400" y="1200150"/>
                  <a:ext cx="1285875" cy="1108075"/>
                </a:xfrm>
                <a:custGeom>
                  <a:avLst/>
                  <a:gdLst>
                    <a:gd name="T0" fmla="*/ 492 w 810"/>
                    <a:gd name="T1" fmla="*/ 12 h 698"/>
                    <a:gd name="T2" fmla="*/ 628 w 810"/>
                    <a:gd name="T3" fmla="*/ 53 h 698"/>
                    <a:gd name="T4" fmla="*/ 665 w 810"/>
                    <a:gd name="T5" fmla="*/ 69 h 698"/>
                    <a:gd name="T6" fmla="*/ 675 w 810"/>
                    <a:gd name="T7" fmla="*/ 63 h 698"/>
                    <a:gd name="T8" fmla="*/ 677 w 810"/>
                    <a:gd name="T9" fmla="*/ 30 h 698"/>
                    <a:gd name="T10" fmla="*/ 688 w 810"/>
                    <a:gd name="T11" fmla="*/ 245 h 698"/>
                    <a:gd name="T12" fmla="*/ 651 w 810"/>
                    <a:gd name="T13" fmla="*/ 175 h 698"/>
                    <a:gd name="T14" fmla="*/ 587 w 810"/>
                    <a:gd name="T15" fmla="*/ 133 h 698"/>
                    <a:gd name="T16" fmla="*/ 443 w 810"/>
                    <a:gd name="T17" fmla="*/ 96 h 698"/>
                    <a:gd name="T18" fmla="*/ 296 w 810"/>
                    <a:gd name="T19" fmla="*/ 100 h 698"/>
                    <a:gd name="T20" fmla="*/ 200 w 810"/>
                    <a:gd name="T21" fmla="*/ 128 h 698"/>
                    <a:gd name="T22" fmla="*/ 167 w 810"/>
                    <a:gd name="T23" fmla="*/ 180 h 698"/>
                    <a:gd name="T24" fmla="*/ 191 w 810"/>
                    <a:gd name="T25" fmla="*/ 218 h 698"/>
                    <a:gd name="T26" fmla="*/ 273 w 810"/>
                    <a:gd name="T27" fmla="*/ 237 h 698"/>
                    <a:gd name="T28" fmla="*/ 400 w 810"/>
                    <a:gd name="T29" fmla="*/ 249 h 698"/>
                    <a:gd name="T30" fmla="*/ 510 w 810"/>
                    <a:gd name="T31" fmla="*/ 263 h 698"/>
                    <a:gd name="T32" fmla="*/ 618 w 810"/>
                    <a:gd name="T33" fmla="*/ 284 h 698"/>
                    <a:gd name="T34" fmla="*/ 696 w 810"/>
                    <a:gd name="T35" fmla="*/ 310 h 698"/>
                    <a:gd name="T36" fmla="*/ 769 w 810"/>
                    <a:gd name="T37" fmla="*/ 365 h 698"/>
                    <a:gd name="T38" fmla="*/ 806 w 810"/>
                    <a:gd name="T39" fmla="*/ 443 h 698"/>
                    <a:gd name="T40" fmla="*/ 798 w 810"/>
                    <a:gd name="T41" fmla="*/ 543 h 698"/>
                    <a:gd name="T42" fmla="*/ 759 w 810"/>
                    <a:gd name="T43" fmla="*/ 600 h 698"/>
                    <a:gd name="T44" fmla="*/ 667 w 810"/>
                    <a:gd name="T45" fmla="*/ 655 h 698"/>
                    <a:gd name="T46" fmla="*/ 571 w 810"/>
                    <a:gd name="T47" fmla="*/ 684 h 698"/>
                    <a:gd name="T48" fmla="*/ 430 w 810"/>
                    <a:gd name="T49" fmla="*/ 698 h 698"/>
                    <a:gd name="T50" fmla="*/ 318 w 810"/>
                    <a:gd name="T51" fmla="*/ 686 h 698"/>
                    <a:gd name="T52" fmla="*/ 210 w 810"/>
                    <a:gd name="T53" fmla="*/ 659 h 698"/>
                    <a:gd name="T54" fmla="*/ 138 w 810"/>
                    <a:gd name="T55" fmla="*/ 633 h 698"/>
                    <a:gd name="T56" fmla="*/ 124 w 810"/>
                    <a:gd name="T57" fmla="*/ 633 h 698"/>
                    <a:gd name="T58" fmla="*/ 118 w 810"/>
                    <a:gd name="T59" fmla="*/ 639 h 698"/>
                    <a:gd name="T60" fmla="*/ 118 w 810"/>
                    <a:gd name="T61" fmla="*/ 678 h 698"/>
                    <a:gd name="T62" fmla="*/ 108 w 810"/>
                    <a:gd name="T63" fmla="*/ 431 h 698"/>
                    <a:gd name="T64" fmla="*/ 130 w 810"/>
                    <a:gd name="T65" fmla="*/ 500 h 698"/>
                    <a:gd name="T66" fmla="*/ 212 w 810"/>
                    <a:gd name="T67" fmla="*/ 563 h 698"/>
                    <a:gd name="T68" fmla="*/ 300 w 810"/>
                    <a:gd name="T69" fmla="*/ 590 h 698"/>
                    <a:gd name="T70" fmla="*/ 428 w 810"/>
                    <a:gd name="T71" fmla="*/ 606 h 698"/>
                    <a:gd name="T72" fmla="*/ 557 w 810"/>
                    <a:gd name="T73" fmla="*/ 590 h 698"/>
                    <a:gd name="T74" fmla="*/ 596 w 810"/>
                    <a:gd name="T75" fmla="*/ 576 h 698"/>
                    <a:gd name="T76" fmla="*/ 628 w 810"/>
                    <a:gd name="T77" fmla="*/ 551 h 698"/>
                    <a:gd name="T78" fmla="*/ 639 w 810"/>
                    <a:gd name="T79" fmla="*/ 492 h 698"/>
                    <a:gd name="T80" fmla="*/ 602 w 810"/>
                    <a:gd name="T81" fmla="*/ 459 h 698"/>
                    <a:gd name="T82" fmla="*/ 549 w 810"/>
                    <a:gd name="T83" fmla="*/ 445 h 698"/>
                    <a:gd name="T84" fmla="*/ 430 w 810"/>
                    <a:gd name="T85" fmla="*/ 431 h 698"/>
                    <a:gd name="T86" fmla="*/ 287 w 810"/>
                    <a:gd name="T87" fmla="*/ 414 h 698"/>
                    <a:gd name="T88" fmla="*/ 183 w 810"/>
                    <a:gd name="T89" fmla="*/ 396 h 698"/>
                    <a:gd name="T90" fmla="*/ 79 w 810"/>
                    <a:gd name="T91" fmla="*/ 355 h 698"/>
                    <a:gd name="T92" fmla="*/ 42 w 810"/>
                    <a:gd name="T93" fmla="*/ 325 h 698"/>
                    <a:gd name="T94" fmla="*/ 12 w 810"/>
                    <a:gd name="T95" fmla="*/ 273 h 698"/>
                    <a:gd name="T96" fmla="*/ 4 w 810"/>
                    <a:gd name="T97" fmla="*/ 171 h 698"/>
                    <a:gd name="T98" fmla="*/ 63 w 810"/>
                    <a:gd name="T99" fmla="*/ 86 h 698"/>
                    <a:gd name="T100" fmla="*/ 183 w 810"/>
                    <a:gd name="T101" fmla="*/ 26 h 698"/>
                    <a:gd name="T102" fmla="*/ 365 w 810"/>
                    <a:gd name="T10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698">
                      <a:moveTo>
                        <a:pt x="365" y="0"/>
                      </a:moveTo>
                      <a:lnTo>
                        <a:pt x="432" y="4"/>
                      </a:lnTo>
                      <a:lnTo>
                        <a:pt x="492" y="12"/>
                      </a:lnTo>
                      <a:lnTo>
                        <a:pt x="547" y="24"/>
                      </a:lnTo>
                      <a:lnTo>
                        <a:pt x="592" y="39"/>
                      </a:lnTo>
                      <a:lnTo>
                        <a:pt x="628" y="53"/>
                      </a:lnTo>
                      <a:lnTo>
                        <a:pt x="653" y="65"/>
                      </a:lnTo>
                      <a:lnTo>
                        <a:pt x="659" y="67"/>
                      </a:lnTo>
                      <a:lnTo>
                        <a:pt x="665" y="69"/>
                      </a:lnTo>
                      <a:lnTo>
                        <a:pt x="669" y="67"/>
                      </a:lnTo>
                      <a:lnTo>
                        <a:pt x="673" y="65"/>
                      </a:lnTo>
                      <a:lnTo>
                        <a:pt x="675" y="63"/>
                      </a:lnTo>
                      <a:lnTo>
                        <a:pt x="677" y="59"/>
                      </a:lnTo>
                      <a:lnTo>
                        <a:pt x="677" y="55"/>
                      </a:lnTo>
                      <a:lnTo>
                        <a:pt x="677" y="30"/>
                      </a:lnTo>
                      <a:lnTo>
                        <a:pt x="765" y="30"/>
                      </a:lnTo>
                      <a:lnTo>
                        <a:pt x="765" y="245"/>
                      </a:lnTo>
                      <a:lnTo>
                        <a:pt x="688" y="245"/>
                      </a:lnTo>
                      <a:lnTo>
                        <a:pt x="677" y="218"/>
                      </a:lnTo>
                      <a:lnTo>
                        <a:pt x="665" y="194"/>
                      </a:lnTo>
                      <a:lnTo>
                        <a:pt x="651" y="175"/>
                      </a:lnTo>
                      <a:lnTo>
                        <a:pt x="639" y="163"/>
                      </a:lnTo>
                      <a:lnTo>
                        <a:pt x="614" y="147"/>
                      </a:lnTo>
                      <a:lnTo>
                        <a:pt x="587" y="133"/>
                      </a:lnTo>
                      <a:lnTo>
                        <a:pt x="549" y="118"/>
                      </a:lnTo>
                      <a:lnTo>
                        <a:pt x="500" y="106"/>
                      </a:lnTo>
                      <a:lnTo>
                        <a:pt x="443" y="96"/>
                      </a:lnTo>
                      <a:lnTo>
                        <a:pt x="379" y="94"/>
                      </a:lnTo>
                      <a:lnTo>
                        <a:pt x="336" y="94"/>
                      </a:lnTo>
                      <a:lnTo>
                        <a:pt x="296" y="100"/>
                      </a:lnTo>
                      <a:lnTo>
                        <a:pt x="257" y="106"/>
                      </a:lnTo>
                      <a:lnTo>
                        <a:pt x="224" y="116"/>
                      </a:lnTo>
                      <a:lnTo>
                        <a:pt x="200" y="128"/>
                      </a:lnTo>
                      <a:lnTo>
                        <a:pt x="181" y="143"/>
                      </a:lnTo>
                      <a:lnTo>
                        <a:pt x="171" y="161"/>
                      </a:lnTo>
                      <a:lnTo>
                        <a:pt x="167" y="180"/>
                      </a:lnTo>
                      <a:lnTo>
                        <a:pt x="171" y="198"/>
                      </a:lnTo>
                      <a:lnTo>
                        <a:pt x="181" y="210"/>
                      </a:lnTo>
                      <a:lnTo>
                        <a:pt x="191" y="218"/>
                      </a:lnTo>
                      <a:lnTo>
                        <a:pt x="204" y="224"/>
                      </a:lnTo>
                      <a:lnTo>
                        <a:pt x="232" y="231"/>
                      </a:lnTo>
                      <a:lnTo>
                        <a:pt x="273" y="237"/>
                      </a:lnTo>
                      <a:lnTo>
                        <a:pt x="316" y="241"/>
                      </a:lnTo>
                      <a:lnTo>
                        <a:pt x="361" y="247"/>
                      </a:lnTo>
                      <a:lnTo>
                        <a:pt x="400" y="249"/>
                      </a:lnTo>
                      <a:lnTo>
                        <a:pt x="430" y="253"/>
                      </a:lnTo>
                      <a:lnTo>
                        <a:pt x="469" y="259"/>
                      </a:lnTo>
                      <a:lnTo>
                        <a:pt x="510" y="263"/>
                      </a:lnTo>
                      <a:lnTo>
                        <a:pt x="551" y="269"/>
                      </a:lnTo>
                      <a:lnTo>
                        <a:pt x="587" y="278"/>
                      </a:lnTo>
                      <a:lnTo>
                        <a:pt x="618" y="284"/>
                      </a:lnTo>
                      <a:lnTo>
                        <a:pt x="645" y="292"/>
                      </a:lnTo>
                      <a:lnTo>
                        <a:pt x="671" y="300"/>
                      </a:lnTo>
                      <a:lnTo>
                        <a:pt x="696" y="310"/>
                      </a:lnTo>
                      <a:lnTo>
                        <a:pt x="728" y="329"/>
                      </a:lnTo>
                      <a:lnTo>
                        <a:pt x="759" y="353"/>
                      </a:lnTo>
                      <a:lnTo>
                        <a:pt x="769" y="365"/>
                      </a:lnTo>
                      <a:lnTo>
                        <a:pt x="783" y="384"/>
                      </a:lnTo>
                      <a:lnTo>
                        <a:pt x="796" y="410"/>
                      </a:lnTo>
                      <a:lnTo>
                        <a:pt x="806" y="443"/>
                      </a:lnTo>
                      <a:lnTo>
                        <a:pt x="810" y="482"/>
                      </a:lnTo>
                      <a:lnTo>
                        <a:pt x="806" y="514"/>
                      </a:lnTo>
                      <a:lnTo>
                        <a:pt x="798" y="543"/>
                      </a:lnTo>
                      <a:lnTo>
                        <a:pt x="785" y="568"/>
                      </a:lnTo>
                      <a:lnTo>
                        <a:pt x="771" y="586"/>
                      </a:lnTo>
                      <a:lnTo>
                        <a:pt x="759" y="600"/>
                      </a:lnTo>
                      <a:lnTo>
                        <a:pt x="747" y="610"/>
                      </a:lnTo>
                      <a:lnTo>
                        <a:pt x="708" y="637"/>
                      </a:lnTo>
                      <a:lnTo>
                        <a:pt x="667" y="655"/>
                      </a:lnTo>
                      <a:lnTo>
                        <a:pt x="628" y="670"/>
                      </a:lnTo>
                      <a:lnTo>
                        <a:pt x="604" y="676"/>
                      </a:lnTo>
                      <a:lnTo>
                        <a:pt x="571" y="684"/>
                      </a:lnTo>
                      <a:lnTo>
                        <a:pt x="534" y="690"/>
                      </a:lnTo>
                      <a:lnTo>
                        <a:pt x="487" y="696"/>
                      </a:lnTo>
                      <a:lnTo>
                        <a:pt x="430" y="698"/>
                      </a:lnTo>
                      <a:lnTo>
                        <a:pt x="387" y="696"/>
                      </a:lnTo>
                      <a:lnTo>
                        <a:pt x="351" y="692"/>
                      </a:lnTo>
                      <a:lnTo>
                        <a:pt x="318" y="686"/>
                      </a:lnTo>
                      <a:lnTo>
                        <a:pt x="281" y="678"/>
                      </a:lnTo>
                      <a:lnTo>
                        <a:pt x="245" y="670"/>
                      </a:lnTo>
                      <a:lnTo>
                        <a:pt x="210" y="659"/>
                      </a:lnTo>
                      <a:lnTo>
                        <a:pt x="179" y="649"/>
                      </a:lnTo>
                      <a:lnTo>
                        <a:pt x="155" y="639"/>
                      </a:lnTo>
                      <a:lnTo>
                        <a:pt x="138" y="633"/>
                      </a:lnTo>
                      <a:lnTo>
                        <a:pt x="132" y="631"/>
                      </a:lnTo>
                      <a:lnTo>
                        <a:pt x="128" y="631"/>
                      </a:lnTo>
                      <a:lnTo>
                        <a:pt x="124" y="633"/>
                      </a:lnTo>
                      <a:lnTo>
                        <a:pt x="122" y="635"/>
                      </a:lnTo>
                      <a:lnTo>
                        <a:pt x="120" y="637"/>
                      </a:lnTo>
                      <a:lnTo>
                        <a:pt x="118" y="639"/>
                      </a:lnTo>
                      <a:lnTo>
                        <a:pt x="118" y="643"/>
                      </a:lnTo>
                      <a:lnTo>
                        <a:pt x="118" y="645"/>
                      </a:lnTo>
                      <a:lnTo>
                        <a:pt x="118" y="678"/>
                      </a:lnTo>
                      <a:lnTo>
                        <a:pt x="20" y="678"/>
                      </a:lnTo>
                      <a:lnTo>
                        <a:pt x="20" y="431"/>
                      </a:lnTo>
                      <a:lnTo>
                        <a:pt x="108" y="431"/>
                      </a:lnTo>
                      <a:lnTo>
                        <a:pt x="112" y="459"/>
                      </a:lnTo>
                      <a:lnTo>
                        <a:pt x="120" y="484"/>
                      </a:lnTo>
                      <a:lnTo>
                        <a:pt x="130" y="500"/>
                      </a:lnTo>
                      <a:lnTo>
                        <a:pt x="157" y="529"/>
                      </a:lnTo>
                      <a:lnTo>
                        <a:pt x="185" y="549"/>
                      </a:lnTo>
                      <a:lnTo>
                        <a:pt x="212" y="563"/>
                      </a:lnTo>
                      <a:lnTo>
                        <a:pt x="240" y="574"/>
                      </a:lnTo>
                      <a:lnTo>
                        <a:pt x="265" y="582"/>
                      </a:lnTo>
                      <a:lnTo>
                        <a:pt x="300" y="590"/>
                      </a:lnTo>
                      <a:lnTo>
                        <a:pt x="340" y="598"/>
                      </a:lnTo>
                      <a:lnTo>
                        <a:pt x="385" y="604"/>
                      </a:lnTo>
                      <a:lnTo>
                        <a:pt x="428" y="606"/>
                      </a:lnTo>
                      <a:lnTo>
                        <a:pt x="481" y="604"/>
                      </a:lnTo>
                      <a:lnTo>
                        <a:pt x="524" y="598"/>
                      </a:lnTo>
                      <a:lnTo>
                        <a:pt x="557" y="590"/>
                      </a:lnTo>
                      <a:lnTo>
                        <a:pt x="577" y="584"/>
                      </a:lnTo>
                      <a:lnTo>
                        <a:pt x="587" y="580"/>
                      </a:lnTo>
                      <a:lnTo>
                        <a:pt x="596" y="576"/>
                      </a:lnTo>
                      <a:lnTo>
                        <a:pt x="606" y="572"/>
                      </a:lnTo>
                      <a:lnTo>
                        <a:pt x="618" y="563"/>
                      </a:lnTo>
                      <a:lnTo>
                        <a:pt x="628" y="551"/>
                      </a:lnTo>
                      <a:lnTo>
                        <a:pt x="639" y="535"/>
                      </a:lnTo>
                      <a:lnTo>
                        <a:pt x="641" y="514"/>
                      </a:lnTo>
                      <a:lnTo>
                        <a:pt x="639" y="492"/>
                      </a:lnTo>
                      <a:lnTo>
                        <a:pt x="628" y="478"/>
                      </a:lnTo>
                      <a:lnTo>
                        <a:pt x="616" y="465"/>
                      </a:lnTo>
                      <a:lnTo>
                        <a:pt x="602" y="459"/>
                      </a:lnTo>
                      <a:lnTo>
                        <a:pt x="587" y="453"/>
                      </a:lnTo>
                      <a:lnTo>
                        <a:pt x="573" y="451"/>
                      </a:lnTo>
                      <a:lnTo>
                        <a:pt x="549" y="445"/>
                      </a:lnTo>
                      <a:lnTo>
                        <a:pt x="514" y="441"/>
                      </a:lnTo>
                      <a:lnTo>
                        <a:pt x="475" y="435"/>
                      </a:lnTo>
                      <a:lnTo>
                        <a:pt x="430" y="431"/>
                      </a:lnTo>
                      <a:lnTo>
                        <a:pt x="381" y="427"/>
                      </a:lnTo>
                      <a:lnTo>
                        <a:pt x="334" y="420"/>
                      </a:lnTo>
                      <a:lnTo>
                        <a:pt x="287" y="414"/>
                      </a:lnTo>
                      <a:lnTo>
                        <a:pt x="247" y="408"/>
                      </a:lnTo>
                      <a:lnTo>
                        <a:pt x="210" y="402"/>
                      </a:lnTo>
                      <a:lnTo>
                        <a:pt x="183" y="396"/>
                      </a:lnTo>
                      <a:lnTo>
                        <a:pt x="138" y="384"/>
                      </a:lnTo>
                      <a:lnTo>
                        <a:pt x="104" y="369"/>
                      </a:lnTo>
                      <a:lnTo>
                        <a:pt x="79" y="355"/>
                      </a:lnTo>
                      <a:lnTo>
                        <a:pt x="59" y="341"/>
                      </a:lnTo>
                      <a:lnTo>
                        <a:pt x="47" y="329"/>
                      </a:lnTo>
                      <a:lnTo>
                        <a:pt x="42" y="325"/>
                      </a:lnTo>
                      <a:lnTo>
                        <a:pt x="34" y="314"/>
                      </a:lnTo>
                      <a:lnTo>
                        <a:pt x="24" y="298"/>
                      </a:lnTo>
                      <a:lnTo>
                        <a:pt x="12" y="273"/>
                      </a:lnTo>
                      <a:lnTo>
                        <a:pt x="4" y="245"/>
                      </a:lnTo>
                      <a:lnTo>
                        <a:pt x="0" y="210"/>
                      </a:lnTo>
                      <a:lnTo>
                        <a:pt x="4" y="171"/>
                      </a:lnTo>
                      <a:lnTo>
                        <a:pt x="18" y="139"/>
                      </a:lnTo>
                      <a:lnTo>
                        <a:pt x="36" y="110"/>
                      </a:lnTo>
                      <a:lnTo>
                        <a:pt x="63" y="86"/>
                      </a:lnTo>
                      <a:lnTo>
                        <a:pt x="91" y="65"/>
                      </a:lnTo>
                      <a:lnTo>
                        <a:pt x="126" y="47"/>
                      </a:lnTo>
                      <a:lnTo>
                        <a:pt x="183" y="26"/>
                      </a:lnTo>
                      <a:lnTo>
                        <a:pt x="245" y="10"/>
                      </a:lnTo>
                      <a:lnTo>
                        <a:pt x="306" y="2"/>
                      </a:lnTo>
                      <a:lnTo>
                        <a:pt x="365"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12"/>
                <p:cNvSpPr>
                  <a:spLocks/>
                </p:cNvSpPr>
                <p:nvPr userDrawn="1"/>
              </p:nvSpPr>
              <p:spPr bwMode="auto">
                <a:xfrm>
                  <a:off x="1482725" y="1262063"/>
                  <a:ext cx="1547813" cy="995363"/>
                </a:xfrm>
                <a:custGeom>
                  <a:avLst/>
                  <a:gdLst>
                    <a:gd name="T0" fmla="*/ 0 w 975"/>
                    <a:gd name="T1" fmla="*/ 0 h 627"/>
                    <a:gd name="T2" fmla="*/ 308 w 975"/>
                    <a:gd name="T3" fmla="*/ 0 h 627"/>
                    <a:gd name="T4" fmla="*/ 739 w 975"/>
                    <a:gd name="T5" fmla="*/ 388 h 627"/>
                    <a:gd name="T6" fmla="*/ 733 w 975"/>
                    <a:gd name="T7" fmla="*/ 126 h 627"/>
                    <a:gd name="T8" fmla="*/ 733 w 975"/>
                    <a:gd name="T9" fmla="*/ 108 h 627"/>
                    <a:gd name="T10" fmla="*/ 729 w 975"/>
                    <a:gd name="T11" fmla="*/ 94 h 627"/>
                    <a:gd name="T12" fmla="*/ 720 w 975"/>
                    <a:gd name="T13" fmla="*/ 85 h 627"/>
                    <a:gd name="T14" fmla="*/ 708 w 975"/>
                    <a:gd name="T15" fmla="*/ 79 h 627"/>
                    <a:gd name="T16" fmla="*/ 690 w 975"/>
                    <a:gd name="T17" fmla="*/ 77 h 627"/>
                    <a:gd name="T18" fmla="*/ 608 w 975"/>
                    <a:gd name="T19" fmla="*/ 77 h 627"/>
                    <a:gd name="T20" fmla="*/ 608 w 975"/>
                    <a:gd name="T21" fmla="*/ 0 h 627"/>
                    <a:gd name="T22" fmla="*/ 975 w 975"/>
                    <a:gd name="T23" fmla="*/ 0 h 627"/>
                    <a:gd name="T24" fmla="*/ 975 w 975"/>
                    <a:gd name="T25" fmla="*/ 77 h 627"/>
                    <a:gd name="T26" fmla="*/ 898 w 975"/>
                    <a:gd name="T27" fmla="*/ 77 h 627"/>
                    <a:gd name="T28" fmla="*/ 880 w 975"/>
                    <a:gd name="T29" fmla="*/ 79 h 627"/>
                    <a:gd name="T30" fmla="*/ 867 w 975"/>
                    <a:gd name="T31" fmla="*/ 85 h 627"/>
                    <a:gd name="T32" fmla="*/ 861 w 975"/>
                    <a:gd name="T33" fmla="*/ 94 h 627"/>
                    <a:gd name="T34" fmla="*/ 857 w 975"/>
                    <a:gd name="T35" fmla="*/ 108 h 627"/>
                    <a:gd name="T36" fmla="*/ 857 w 975"/>
                    <a:gd name="T37" fmla="*/ 126 h 627"/>
                    <a:gd name="T38" fmla="*/ 863 w 975"/>
                    <a:gd name="T39" fmla="*/ 627 h 627"/>
                    <a:gd name="T40" fmla="*/ 737 w 975"/>
                    <a:gd name="T41" fmla="*/ 627 h 627"/>
                    <a:gd name="T42" fmla="*/ 243 w 975"/>
                    <a:gd name="T43" fmla="*/ 183 h 627"/>
                    <a:gd name="T44" fmla="*/ 243 w 975"/>
                    <a:gd name="T45" fmla="*/ 498 h 627"/>
                    <a:gd name="T46" fmla="*/ 243 w 975"/>
                    <a:gd name="T47" fmla="*/ 516 h 627"/>
                    <a:gd name="T48" fmla="*/ 245 w 975"/>
                    <a:gd name="T49" fmla="*/ 531 h 627"/>
                    <a:gd name="T50" fmla="*/ 251 w 975"/>
                    <a:gd name="T51" fmla="*/ 541 h 627"/>
                    <a:gd name="T52" fmla="*/ 263 w 975"/>
                    <a:gd name="T53" fmla="*/ 545 h 627"/>
                    <a:gd name="T54" fmla="*/ 279 w 975"/>
                    <a:gd name="T55" fmla="*/ 547 h 627"/>
                    <a:gd name="T56" fmla="*/ 367 w 975"/>
                    <a:gd name="T57" fmla="*/ 547 h 627"/>
                    <a:gd name="T58" fmla="*/ 367 w 975"/>
                    <a:gd name="T59" fmla="*/ 627 h 627"/>
                    <a:gd name="T60" fmla="*/ 6 w 975"/>
                    <a:gd name="T61" fmla="*/ 627 h 627"/>
                    <a:gd name="T62" fmla="*/ 6 w 975"/>
                    <a:gd name="T63" fmla="*/ 547 h 627"/>
                    <a:gd name="T64" fmla="*/ 92 w 975"/>
                    <a:gd name="T65" fmla="*/ 547 h 627"/>
                    <a:gd name="T66" fmla="*/ 106 w 975"/>
                    <a:gd name="T67" fmla="*/ 545 h 627"/>
                    <a:gd name="T68" fmla="*/ 116 w 975"/>
                    <a:gd name="T69" fmla="*/ 537 h 627"/>
                    <a:gd name="T70" fmla="*/ 120 w 975"/>
                    <a:gd name="T71" fmla="*/ 524 h 627"/>
                    <a:gd name="T72" fmla="*/ 122 w 975"/>
                    <a:gd name="T73" fmla="*/ 510 h 627"/>
                    <a:gd name="T74" fmla="*/ 122 w 975"/>
                    <a:gd name="T75" fmla="*/ 496 h 627"/>
                    <a:gd name="T76" fmla="*/ 122 w 975"/>
                    <a:gd name="T77" fmla="*/ 130 h 627"/>
                    <a:gd name="T78" fmla="*/ 120 w 975"/>
                    <a:gd name="T79" fmla="*/ 118 h 627"/>
                    <a:gd name="T80" fmla="*/ 118 w 975"/>
                    <a:gd name="T81" fmla="*/ 106 h 627"/>
                    <a:gd name="T82" fmla="*/ 114 w 975"/>
                    <a:gd name="T83" fmla="*/ 96 h 627"/>
                    <a:gd name="T84" fmla="*/ 104 w 975"/>
                    <a:gd name="T85" fmla="*/ 85 h 627"/>
                    <a:gd name="T86" fmla="*/ 90 w 975"/>
                    <a:gd name="T87" fmla="*/ 79 h 627"/>
                    <a:gd name="T88" fmla="*/ 69 w 975"/>
                    <a:gd name="T89" fmla="*/ 77 h 627"/>
                    <a:gd name="T90" fmla="*/ 0 w 975"/>
                    <a:gd name="T91" fmla="*/ 77 h 627"/>
                    <a:gd name="T92" fmla="*/ 0 w 975"/>
                    <a:gd name="T93" fmla="*/ 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5" h="627">
                      <a:moveTo>
                        <a:pt x="0" y="0"/>
                      </a:moveTo>
                      <a:lnTo>
                        <a:pt x="308" y="0"/>
                      </a:lnTo>
                      <a:lnTo>
                        <a:pt x="739" y="388"/>
                      </a:lnTo>
                      <a:lnTo>
                        <a:pt x="733" y="126"/>
                      </a:lnTo>
                      <a:lnTo>
                        <a:pt x="733" y="108"/>
                      </a:lnTo>
                      <a:lnTo>
                        <a:pt x="729" y="94"/>
                      </a:lnTo>
                      <a:lnTo>
                        <a:pt x="720" y="85"/>
                      </a:lnTo>
                      <a:lnTo>
                        <a:pt x="708" y="79"/>
                      </a:lnTo>
                      <a:lnTo>
                        <a:pt x="690" y="77"/>
                      </a:lnTo>
                      <a:lnTo>
                        <a:pt x="608" y="77"/>
                      </a:lnTo>
                      <a:lnTo>
                        <a:pt x="608" y="0"/>
                      </a:lnTo>
                      <a:lnTo>
                        <a:pt x="975" y="0"/>
                      </a:lnTo>
                      <a:lnTo>
                        <a:pt x="975" y="77"/>
                      </a:lnTo>
                      <a:lnTo>
                        <a:pt x="898" y="77"/>
                      </a:lnTo>
                      <a:lnTo>
                        <a:pt x="880" y="79"/>
                      </a:lnTo>
                      <a:lnTo>
                        <a:pt x="867" y="85"/>
                      </a:lnTo>
                      <a:lnTo>
                        <a:pt x="861" y="94"/>
                      </a:lnTo>
                      <a:lnTo>
                        <a:pt x="857" y="108"/>
                      </a:lnTo>
                      <a:lnTo>
                        <a:pt x="857" y="126"/>
                      </a:lnTo>
                      <a:lnTo>
                        <a:pt x="863" y="627"/>
                      </a:lnTo>
                      <a:lnTo>
                        <a:pt x="737" y="627"/>
                      </a:lnTo>
                      <a:lnTo>
                        <a:pt x="243" y="183"/>
                      </a:lnTo>
                      <a:lnTo>
                        <a:pt x="243" y="498"/>
                      </a:lnTo>
                      <a:lnTo>
                        <a:pt x="243" y="516"/>
                      </a:lnTo>
                      <a:lnTo>
                        <a:pt x="245" y="531"/>
                      </a:lnTo>
                      <a:lnTo>
                        <a:pt x="251" y="541"/>
                      </a:lnTo>
                      <a:lnTo>
                        <a:pt x="263" y="545"/>
                      </a:lnTo>
                      <a:lnTo>
                        <a:pt x="279" y="547"/>
                      </a:lnTo>
                      <a:lnTo>
                        <a:pt x="367" y="547"/>
                      </a:lnTo>
                      <a:lnTo>
                        <a:pt x="367" y="627"/>
                      </a:lnTo>
                      <a:lnTo>
                        <a:pt x="6" y="627"/>
                      </a:lnTo>
                      <a:lnTo>
                        <a:pt x="6" y="547"/>
                      </a:lnTo>
                      <a:lnTo>
                        <a:pt x="92" y="547"/>
                      </a:lnTo>
                      <a:lnTo>
                        <a:pt x="106" y="545"/>
                      </a:lnTo>
                      <a:lnTo>
                        <a:pt x="116" y="537"/>
                      </a:lnTo>
                      <a:lnTo>
                        <a:pt x="120" y="524"/>
                      </a:lnTo>
                      <a:lnTo>
                        <a:pt x="122" y="510"/>
                      </a:lnTo>
                      <a:lnTo>
                        <a:pt x="122" y="496"/>
                      </a:lnTo>
                      <a:lnTo>
                        <a:pt x="122" y="130"/>
                      </a:lnTo>
                      <a:lnTo>
                        <a:pt x="120" y="118"/>
                      </a:lnTo>
                      <a:lnTo>
                        <a:pt x="118" y="106"/>
                      </a:lnTo>
                      <a:lnTo>
                        <a:pt x="114" y="96"/>
                      </a:lnTo>
                      <a:lnTo>
                        <a:pt x="104" y="85"/>
                      </a:lnTo>
                      <a:lnTo>
                        <a:pt x="90" y="79"/>
                      </a:lnTo>
                      <a:lnTo>
                        <a:pt x="69" y="77"/>
                      </a:lnTo>
                      <a:lnTo>
                        <a:pt x="0" y="77"/>
                      </a:lnTo>
                      <a:lnTo>
                        <a:pt x="0"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13"/>
                <p:cNvSpPr>
                  <a:spLocks/>
                </p:cNvSpPr>
                <p:nvPr userDrawn="1"/>
              </p:nvSpPr>
              <p:spPr bwMode="auto">
                <a:xfrm>
                  <a:off x="3154363" y="1262063"/>
                  <a:ext cx="1519238" cy="995363"/>
                </a:xfrm>
                <a:custGeom>
                  <a:avLst/>
                  <a:gdLst>
                    <a:gd name="T0" fmla="*/ 431 w 957"/>
                    <a:gd name="T1" fmla="*/ 77 h 627"/>
                    <a:gd name="T2" fmla="*/ 367 w 957"/>
                    <a:gd name="T3" fmla="*/ 81 h 627"/>
                    <a:gd name="T4" fmla="*/ 365 w 957"/>
                    <a:gd name="T5" fmla="*/ 96 h 627"/>
                    <a:gd name="T6" fmla="*/ 382 w 957"/>
                    <a:gd name="T7" fmla="*/ 116 h 627"/>
                    <a:gd name="T8" fmla="*/ 431 w 957"/>
                    <a:gd name="T9" fmla="*/ 177 h 627"/>
                    <a:gd name="T10" fmla="*/ 488 w 957"/>
                    <a:gd name="T11" fmla="*/ 245 h 627"/>
                    <a:gd name="T12" fmla="*/ 514 w 957"/>
                    <a:gd name="T13" fmla="*/ 277 h 627"/>
                    <a:gd name="T14" fmla="*/ 521 w 957"/>
                    <a:gd name="T15" fmla="*/ 277 h 627"/>
                    <a:gd name="T16" fmla="*/ 547 w 957"/>
                    <a:gd name="T17" fmla="*/ 245 h 627"/>
                    <a:gd name="T18" fmla="*/ 604 w 957"/>
                    <a:gd name="T19" fmla="*/ 177 h 627"/>
                    <a:gd name="T20" fmla="*/ 655 w 957"/>
                    <a:gd name="T21" fmla="*/ 118 h 627"/>
                    <a:gd name="T22" fmla="*/ 672 w 957"/>
                    <a:gd name="T23" fmla="*/ 98 h 627"/>
                    <a:gd name="T24" fmla="*/ 670 w 957"/>
                    <a:gd name="T25" fmla="*/ 85 h 627"/>
                    <a:gd name="T26" fmla="*/ 657 w 957"/>
                    <a:gd name="T27" fmla="*/ 77 h 627"/>
                    <a:gd name="T28" fmla="*/ 957 w 957"/>
                    <a:gd name="T29" fmla="*/ 0 h 627"/>
                    <a:gd name="T30" fmla="*/ 859 w 957"/>
                    <a:gd name="T31" fmla="*/ 79 h 627"/>
                    <a:gd name="T32" fmla="*/ 817 w 957"/>
                    <a:gd name="T33" fmla="*/ 108 h 627"/>
                    <a:gd name="T34" fmla="*/ 784 w 957"/>
                    <a:gd name="T35" fmla="*/ 143 h 627"/>
                    <a:gd name="T36" fmla="*/ 721 w 957"/>
                    <a:gd name="T37" fmla="*/ 216 h 627"/>
                    <a:gd name="T38" fmla="*/ 647 w 957"/>
                    <a:gd name="T39" fmla="*/ 300 h 627"/>
                    <a:gd name="T40" fmla="*/ 592 w 957"/>
                    <a:gd name="T41" fmla="*/ 363 h 627"/>
                    <a:gd name="T42" fmla="*/ 576 w 957"/>
                    <a:gd name="T43" fmla="*/ 384 h 627"/>
                    <a:gd name="T44" fmla="*/ 576 w 957"/>
                    <a:gd name="T45" fmla="*/ 439 h 627"/>
                    <a:gd name="T46" fmla="*/ 576 w 957"/>
                    <a:gd name="T47" fmla="*/ 504 h 627"/>
                    <a:gd name="T48" fmla="*/ 576 w 957"/>
                    <a:gd name="T49" fmla="*/ 522 h 627"/>
                    <a:gd name="T50" fmla="*/ 580 w 957"/>
                    <a:gd name="T51" fmla="*/ 537 h 627"/>
                    <a:gd name="T52" fmla="*/ 594 w 957"/>
                    <a:gd name="T53" fmla="*/ 547 h 627"/>
                    <a:gd name="T54" fmla="*/ 606 w 957"/>
                    <a:gd name="T55" fmla="*/ 547 h 627"/>
                    <a:gd name="T56" fmla="*/ 696 w 957"/>
                    <a:gd name="T57" fmla="*/ 547 h 627"/>
                    <a:gd name="T58" fmla="*/ 267 w 957"/>
                    <a:gd name="T59" fmla="*/ 547 h 627"/>
                    <a:gd name="T60" fmla="*/ 351 w 957"/>
                    <a:gd name="T61" fmla="*/ 547 h 627"/>
                    <a:gd name="T62" fmla="*/ 365 w 957"/>
                    <a:gd name="T63" fmla="*/ 547 h 627"/>
                    <a:gd name="T64" fmla="*/ 380 w 957"/>
                    <a:gd name="T65" fmla="*/ 537 h 627"/>
                    <a:gd name="T66" fmla="*/ 384 w 957"/>
                    <a:gd name="T67" fmla="*/ 522 h 627"/>
                    <a:gd name="T68" fmla="*/ 384 w 957"/>
                    <a:gd name="T69" fmla="*/ 508 h 627"/>
                    <a:gd name="T70" fmla="*/ 384 w 957"/>
                    <a:gd name="T71" fmla="*/ 441 h 627"/>
                    <a:gd name="T72" fmla="*/ 384 w 957"/>
                    <a:gd name="T73" fmla="*/ 390 h 627"/>
                    <a:gd name="T74" fmla="*/ 382 w 957"/>
                    <a:gd name="T75" fmla="*/ 384 h 627"/>
                    <a:gd name="T76" fmla="*/ 363 w 957"/>
                    <a:gd name="T77" fmla="*/ 361 h 627"/>
                    <a:gd name="T78" fmla="*/ 302 w 957"/>
                    <a:gd name="T79" fmla="*/ 292 h 627"/>
                    <a:gd name="T80" fmla="*/ 225 w 957"/>
                    <a:gd name="T81" fmla="*/ 204 h 627"/>
                    <a:gd name="T82" fmla="*/ 161 w 957"/>
                    <a:gd name="T83" fmla="*/ 132 h 627"/>
                    <a:gd name="T84" fmla="*/ 133 w 957"/>
                    <a:gd name="T85" fmla="*/ 102 h 627"/>
                    <a:gd name="T86" fmla="*/ 76 w 957"/>
                    <a:gd name="T87" fmla="*/ 7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7" h="627">
                      <a:moveTo>
                        <a:pt x="0" y="0"/>
                      </a:moveTo>
                      <a:lnTo>
                        <a:pt x="431" y="0"/>
                      </a:lnTo>
                      <a:lnTo>
                        <a:pt x="431" y="77"/>
                      </a:lnTo>
                      <a:lnTo>
                        <a:pt x="378" y="77"/>
                      </a:lnTo>
                      <a:lnTo>
                        <a:pt x="374" y="79"/>
                      </a:lnTo>
                      <a:lnTo>
                        <a:pt x="367" y="81"/>
                      </a:lnTo>
                      <a:lnTo>
                        <a:pt x="365" y="85"/>
                      </a:lnTo>
                      <a:lnTo>
                        <a:pt x="363" y="89"/>
                      </a:lnTo>
                      <a:lnTo>
                        <a:pt x="365" y="96"/>
                      </a:lnTo>
                      <a:lnTo>
                        <a:pt x="370" y="102"/>
                      </a:lnTo>
                      <a:lnTo>
                        <a:pt x="372" y="106"/>
                      </a:lnTo>
                      <a:lnTo>
                        <a:pt x="382" y="116"/>
                      </a:lnTo>
                      <a:lnTo>
                        <a:pt x="396" y="134"/>
                      </a:lnTo>
                      <a:lnTo>
                        <a:pt x="412" y="155"/>
                      </a:lnTo>
                      <a:lnTo>
                        <a:pt x="431" y="177"/>
                      </a:lnTo>
                      <a:lnTo>
                        <a:pt x="451" y="200"/>
                      </a:lnTo>
                      <a:lnTo>
                        <a:pt x="472" y="224"/>
                      </a:lnTo>
                      <a:lnTo>
                        <a:pt x="488" y="245"/>
                      </a:lnTo>
                      <a:lnTo>
                        <a:pt x="502" y="261"/>
                      </a:lnTo>
                      <a:lnTo>
                        <a:pt x="512" y="273"/>
                      </a:lnTo>
                      <a:lnTo>
                        <a:pt x="514" y="277"/>
                      </a:lnTo>
                      <a:lnTo>
                        <a:pt x="516" y="279"/>
                      </a:lnTo>
                      <a:lnTo>
                        <a:pt x="519" y="279"/>
                      </a:lnTo>
                      <a:lnTo>
                        <a:pt x="521" y="277"/>
                      </a:lnTo>
                      <a:lnTo>
                        <a:pt x="523" y="273"/>
                      </a:lnTo>
                      <a:lnTo>
                        <a:pt x="533" y="261"/>
                      </a:lnTo>
                      <a:lnTo>
                        <a:pt x="547" y="245"/>
                      </a:lnTo>
                      <a:lnTo>
                        <a:pt x="565" y="224"/>
                      </a:lnTo>
                      <a:lnTo>
                        <a:pt x="584" y="202"/>
                      </a:lnTo>
                      <a:lnTo>
                        <a:pt x="604" y="177"/>
                      </a:lnTo>
                      <a:lnTo>
                        <a:pt x="625" y="155"/>
                      </a:lnTo>
                      <a:lnTo>
                        <a:pt x="641" y="134"/>
                      </a:lnTo>
                      <a:lnTo>
                        <a:pt x="655" y="118"/>
                      </a:lnTo>
                      <a:lnTo>
                        <a:pt x="665" y="106"/>
                      </a:lnTo>
                      <a:lnTo>
                        <a:pt x="670" y="102"/>
                      </a:lnTo>
                      <a:lnTo>
                        <a:pt x="672" y="98"/>
                      </a:lnTo>
                      <a:lnTo>
                        <a:pt x="674" y="94"/>
                      </a:lnTo>
                      <a:lnTo>
                        <a:pt x="672" y="89"/>
                      </a:lnTo>
                      <a:lnTo>
                        <a:pt x="670" y="85"/>
                      </a:lnTo>
                      <a:lnTo>
                        <a:pt x="668" y="81"/>
                      </a:lnTo>
                      <a:lnTo>
                        <a:pt x="663" y="79"/>
                      </a:lnTo>
                      <a:lnTo>
                        <a:pt x="657" y="77"/>
                      </a:lnTo>
                      <a:lnTo>
                        <a:pt x="604" y="77"/>
                      </a:lnTo>
                      <a:lnTo>
                        <a:pt x="604" y="0"/>
                      </a:lnTo>
                      <a:lnTo>
                        <a:pt x="957" y="0"/>
                      </a:lnTo>
                      <a:lnTo>
                        <a:pt x="957" y="77"/>
                      </a:lnTo>
                      <a:lnTo>
                        <a:pt x="878" y="77"/>
                      </a:lnTo>
                      <a:lnTo>
                        <a:pt x="859" y="79"/>
                      </a:lnTo>
                      <a:lnTo>
                        <a:pt x="845" y="83"/>
                      </a:lnTo>
                      <a:lnTo>
                        <a:pt x="831" y="94"/>
                      </a:lnTo>
                      <a:lnTo>
                        <a:pt x="817" y="108"/>
                      </a:lnTo>
                      <a:lnTo>
                        <a:pt x="810" y="114"/>
                      </a:lnTo>
                      <a:lnTo>
                        <a:pt x="800" y="126"/>
                      </a:lnTo>
                      <a:lnTo>
                        <a:pt x="784" y="143"/>
                      </a:lnTo>
                      <a:lnTo>
                        <a:pt x="766" y="165"/>
                      </a:lnTo>
                      <a:lnTo>
                        <a:pt x="743" y="190"/>
                      </a:lnTo>
                      <a:lnTo>
                        <a:pt x="721" y="216"/>
                      </a:lnTo>
                      <a:lnTo>
                        <a:pt x="696" y="245"/>
                      </a:lnTo>
                      <a:lnTo>
                        <a:pt x="672" y="273"/>
                      </a:lnTo>
                      <a:lnTo>
                        <a:pt x="647" y="300"/>
                      </a:lnTo>
                      <a:lnTo>
                        <a:pt x="627" y="324"/>
                      </a:lnTo>
                      <a:lnTo>
                        <a:pt x="608" y="345"/>
                      </a:lnTo>
                      <a:lnTo>
                        <a:pt x="592" y="363"/>
                      </a:lnTo>
                      <a:lnTo>
                        <a:pt x="582" y="373"/>
                      </a:lnTo>
                      <a:lnTo>
                        <a:pt x="578" y="379"/>
                      </a:lnTo>
                      <a:lnTo>
                        <a:pt x="576" y="384"/>
                      </a:lnTo>
                      <a:lnTo>
                        <a:pt x="576" y="388"/>
                      </a:lnTo>
                      <a:lnTo>
                        <a:pt x="576" y="390"/>
                      </a:lnTo>
                      <a:lnTo>
                        <a:pt x="576" y="439"/>
                      </a:lnTo>
                      <a:lnTo>
                        <a:pt x="576" y="463"/>
                      </a:lnTo>
                      <a:lnTo>
                        <a:pt x="576" y="486"/>
                      </a:lnTo>
                      <a:lnTo>
                        <a:pt x="576" y="504"/>
                      </a:lnTo>
                      <a:lnTo>
                        <a:pt x="576" y="514"/>
                      </a:lnTo>
                      <a:lnTo>
                        <a:pt x="576" y="518"/>
                      </a:lnTo>
                      <a:lnTo>
                        <a:pt x="576" y="522"/>
                      </a:lnTo>
                      <a:lnTo>
                        <a:pt x="576" y="529"/>
                      </a:lnTo>
                      <a:lnTo>
                        <a:pt x="578" y="531"/>
                      </a:lnTo>
                      <a:lnTo>
                        <a:pt x="580" y="537"/>
                      </a:lnTo>
                      <a:lnTo>
                        <a:pt x="584" y="541"/>
                      </a:lnTo>
                      <a:lnTo>
                        <a:pt x="588" y="543"/>
                      </a:lnTo>
                      <a:lnTo>
                        <a:pt x="594" y="547"/>
                      </a:lnTo>
                      <a:lnTo>
                        <a:pt x="596" y="547"/>
                      </a:lnTo>
                      <a:lnTo>
                        <a:pt x="602" y="547"/>
                      </a:lnTo>
                      <a:lnTo>
                        <a:pt x="606" y="547"/>
                      </a:lnTo>
                      <a:lnTo>
                        <a:pt x="612" y="547"/>
                      </a:lnTo>
                      <a:lnTo>
                        <a:pt x="614" y="547"/>
                      </a:lnTo>
                      <a:lnTo>
                        <a:pt x="696" y="547"/>
                      </a:lnTo>
                      <a:lnTo>
                        <a:pt x="696" y="627"/>
                      </a:lnTo>
                      <a:lnTo>
                        <a:pt x="267" y="627"/>
                      </a:lnTo>
                      <a:lnTo>
                        <a:pt x="267" y="547"/>
                      </a:lnTo>
                      <a:lnTo>
                        <a:pt x="343" y="547"/>
                      </a:lnTo>
                      <a:lnTo>
                        <a:pt x="347" y="547"/>
                      </a:lnTo>
                      <a:lnTo>
                        <a:pt x="351" y="547"/>
                      </a:lnTo>
                      <a:lnTo>
                        <a:pt x="357" y="547"/>
                      </a:lnTo>
                      <a:lnTo>
                        <a:pt x="361" y="547"/>
                      </a:lnTo>
                      <a:lnTo>
                        <a:pt x="365" y="547"/>
                      </a:lnTo>
                      <a:lnTo>
                        <a:pt x="372" y="543"/>
                      </a:lnTo>
                      <a:lnTo>
                        <a:pt x="376" y="541"/>
                      </a:lnTo>
                      <a:lnTo>
                        <a:pt x="380" y="537"/>
                      </a:lnTo>
                      <a:lnTo>
                        <a:pt x="382" y="531"/>
                      </a:lnTo>
                      <a:lnTo>
                        <a:pt x="384" y="529"/>
                      </a:lnTo>
                      <a:lnTo>
                        <a:pt x="384" y="522"/>
                      </a:lnTo>
                      <a:lnTo>
                        <a:pt x="384" y="518"/>
                      </a:lnTo>
                      <a:lnTo>
                        <a:pt x="384" y="514"/>
                      </a:lnTo>
                      <a:lnTo>
                        <a:pt x="384" y="508"/>
                      </a:lnTo>
                      <a:lnTo>
                        <a:pt x="384" y="490"/>
                      </a:lnTo>
                      <a:lnTo>
                        <a:pt x="384" y="467"/>
                      </a:lnTo>
                      <a:lnTo>
                        <a:pt x="384" y="441"/>
                      </a:lnTo>
                      <a:lnTo>
                        <a:pt x="384" y="416"/>
                      </a:lnTo>
                      <a:lnTo>
                        <a:pt x="384" y="398"/>
                      </a:lnTo>
                      <a:lnTo>
                        <a:pt x="384" y="390"/>
                      </a:lnTo>
                      <a:lnTo>
                        <a:pt x="384" y="390"/>
                      </a:lnTo>
                      <a:lnTo>
                        <a:pt x="384" y="388"/>
                      </a:lnTo>
                      <a:lnTo>
                        <a:pt x="382" y="384"/>
                      </a:lnTo>
                      <a:lnTo>
                        <a:pt x="380" y="379"/>
                      </a:lnTo>
                      <a:lnTo>
                        <a:pt x="374" y="373"/>
                      </a:lnTo>
                      <a:lnTo>
                        <a:pt x="363" y="361"/>
                      </a:lnTo>
                      <a:lnTo>
                        <a:pt x="345" y="343"/>
                      </a:lnTo>
                      <a:lnTo>
                        <a:pt x="325" y="318"/>
                      </a:lnTo>
                      <a:lnTo>
                        <a:pt x="302" y="292"/>
                      </a:lnTo>
                      <a:lnTo>
                        <a:pt x="276" y="263"/>
                      </a:lnTo>
                      <a:lnTo>
                        <a:pt x="249" y="232"/>
                      </a:lnTo>
                      <a:lnTo>
                        <a:pt x="225" y="204"/>
                      </a:lnTo>
                      <a:lnTo>
                        <a:pt x="200" y="177"/>
                      </a:lnTo>
                      <a:lnTo>
                        <a:pt x="180" y="153"/>
                      </a:lnTo>
                      <a:lnTo>
                        <a:pt x="161" y="132"/>
                      </a:lnTo>
                      <a:lnTo>
                        <a:pt x="149" y="118"/>
                      </a:lnTo>
                      <a:lnTo>
                        <a:pt x="143" y="112"/>
                      </a:lnTo>
                      <a:lnTo>
                        <a:pt x="133" y="102"/>
                      </a:lnTo>
                      <a:lnTo>
                        <a:pt x="118" y="89"/>
                      </a:lnTo>
                      <a:lnTo>
                        <a:pt x="98" y="81"/>
                      </a:lnTo>
                      <a:lnTo>
                        <a:pt x="76" y="77"/>
                      </a:lnTo>
                      <a:lnTo>
                        <a:pt x="0" y="77"/>
                      </a:lnTo>
                      <a:lnTo>
                        <a:pt x="0"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cxnSp>
          <p:nvCxnSpPr>
            <p:cNvPr id="24" name="直線コネクタ 20"/>
            <p:cNvCxnSpPr/>
            <p:nvPr userDrawn="1"/>
          </p:nvCxnSpPr>
          <p:spPr>
            <a:xfrm>
              <a:off x="2826101" y="9801095"/>
              <a:ext cx="0" cy="323961"/>
            </a:xfrm>
            <a:prstGeom prst="line">
              <a:avLst/>
            </a:prstGeom>
            <a:grpFill/>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9" name="Footer Placeholder 18"/>
          <p:cNvSpPr>
            <a:spLocks noGrp="1"/>
          </p:cNvSpPr>
          <p:nvPr>
            <p:ph type="ftr" sz="quarter" idx="15"/>
          </p:nvPr>
        </p:nvSpPr>
        <p:spPr/>
        <p:txBody>
          <a:bodyPr/>
          <a:lstStyle/>
          <a:p>
            <a:endParaRPr lang="en-US" dirty="0"/>
          </a:p>
        </p:txBody>
      </p:sp>
      <p:sp>
        <p:nvSpPr>
          <p:cNvPr id="20" name="Slide Number Placeholder 19"/>
          <p:cNvSpPr>
            <a:spLocks noGrp="1"/>
          </p:cNvSpPr>
          <p:nvPr>
            <p:ph type="sldNum" sz="quarter" idx="16"/>
          </p:nvPr>
        </p:nvSpPr>
        <p:spPr/>
        <p:txBody>
          <a:bodyPr/>
          <a:lstStyle>
            <a:lvl1pPr>
              <a:defRPr>
                <a:solidFill>
                  <a:schemeClr val="bg1"/>
                </a:solidFill>
              </a:defRPr>
            </a:lvl1pPr>
          </a:lstStyle>
          <a:p>
            <a:fld id="{D6A1AE48-2355-4313-A653-28F3FE42CE07}" type="slidenum">
              <a:rPr lang="en-US" smtClean="0"/>
              <a:pPr/>
              <a:t>‹#›</a:t>
            </a:fld>
            <a:endParaRPr lang="en-US" dirty="0"/>
          </a:p>
        </p:txBody>
      </p:sp>
      <p:sp>
        <p:nvSpPr>
          <p:cNvPr id="27" name="Title 26"/>
          <p:cNvSpPr>
            <a:spLocks noGrp="1"/>
          </p:cNvSpPr>
          <p:nvPr>
            <p:ph type="title"/>
          </p:nvPr>
        </p:nvSpPr>
        <p:spPr/>
        <p:txBody>
          <a:bodyPr/>
          <a:lstStyle/>
          <a:p>
            <a:r>
              <a:rPr lang="en-US" dirty="0"/>
              <a:t>Click to edit Master title style</a:t>
            </a:r>
          </a:p>
        </p:txBody>
      </p:sp>
      <p:sp>
        <p:nvSpPr>
          <p:cNvPr id="30" name="Content Placeholder 29"/>
          <p:cNvSpPr>
            <a:spLocks noGrp="1"/>
          </p:cNvSpPr>
          <p:nvPr>
            <p:ph sz="quarter" idx="17"/>
          </p:nvPr>
        </p:nvSpPr>
        <p:spPr>
          <a:xfrm>
            <a:off x="898525" y="1624013"/>
            <a:ext cx="16309975" cy="7729537"/>
          </a:xfrm>
        </p:spPr>
        <p:txBody>
          <a:bodyPr/>
          <a:lstStyle>
            <a:lvl1pPr marL="571500" indent="-571500">
              <a:buClr>
                <a:schemeClr val="tx2"/>
              </a:buClr>
              <a:buFont typeface="Wingdings" panose="05000000000000000000" pitchFamily="2" charset="2"/>
              <a:buChar char="v"/>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15"/>
          <p:cNvSpPr>
            <a:spLocks noGrp="1"/>
          </p:cNvSpPr>
          <p:nvPr>
            <p:ph type="dt" sz="half" idx="14"/>
          </p:nvPr>
        </p:nvSpPr>
        <p:spPr>
          <a:xfrm>
            <a:off x="2824576" y="9692640"/>
            <a:ext cx="1440011" cy="547688"/>
          </a:xfrm>
        </p:spPr>
        <p:txBody>
          <a:bodyPr/>
          <a:lstStyle>
            <a:lvl1pPr>
              <a:defRPr>
                <a:solidFill>
                  <a:schemeClr val="bg1"/>
                </a:solidFill>
              </a:defRPr>
            </a:lvl1pPr>
          </a:lstStyle>
          <a:p>
            <a:r>
              <a:rPr lang="en-US" dirty="0"/>
              <a:t>July 15, 2020</a:t>
            </a:r>
          </a:p>
        </p:txBody>
      </p:sp>
      <p:sp>
        <p:nvSpPr>
          <p:cNvPr id="21" name="フッター プレースホルダー 3">
            <a:extLst>
              <a:ext uri="{FF2B5EF4-FFF2-40B4-BE49-F238E27FC236}">
                <a16:creationId xmlns:a16="http://schemas.microsoft.com/office/drawing/2014/main" id="{55A98A8E-E8FB-4634-9247-B53950FC45E5}"/>
              </a:ext>
            </a:extLst>
          </p:cNvPr>
          <p:cNvSpPr txBox="1">
            <a:spLocks/>
          </p:cNvSpPr>
          <p:nvPr userDrawn="1"/>
        </p:nvSpPr>
        <p:spPr>
          <a:xfrm>
            <a:off x="4504317" y="9801113"/>
            <a:ext cx="5575787" cy="323943"/>
          </a:xfrm>
          <a:prstGeom prst="rect">
            <a:avLst/>
          </a:prstGeom>
        </p:spPr>
        <p:txBody>
          <a:bodyPr wrap="square" lIns="0" tIns="0" rIns="0"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1500" dirty="0">
                <a:solidFill>
                  <a:schemeClr val="bg1"/>
                </a:solidFill>
                <a:latin typeface="+mj-lt"/>
                <a:ea typeface="メイリオ" pitchFamily="50" charset="-128"/>
                <a:cs typeface="メイリオ" pitchFamily="50" charset="-128"/>
              </a:rPr>
              <a:t>R&amp;D Center U.S. , San Jose Laboratory	© 2020</a:t>
            </a:r>
          </a:p>
        </p:txBody>
      </p:sp>
    </p:spTree>
    <p:extLst>
      <p:ext uri="{BB962C8B-B14F-4D97-AF65-F5344CB8AC3E}">
        <p14:creationId xmlns:p14="http://schemas.microsoft.com/office/powerpoint/2010/main" val="3941664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4" name="Group 23"/>
          <p:cNvGrpSpPr/>
          <p:nvPr userDrawn="1"/>
        </p:nvGrpSpPr>
        <p:grpSpPr>
          <a:xfrm>
            <a:off x="0" y="9637776"/>
            <a:ext cx="18286951" cy="647850"/>
            <a:chOff x="0" y="9637776"/>
            <a:chExt cx="18286951" cy="647850"/>
          </a:xfrm>
          <a:solidFill>
            <a:schemeClr val="accent4"/>
          </a:solidFill>
        </p:grpSpPr>
        <p:grpSp>
          <p:nvGrpSpPr>
            <p:cNvPr id="25" name="Group 24"/>
            <p:cNvGrpSpPr/>
            <p:nvPr userDrawn="1"/>
          </p:nvGrpSpPr>
          <p:grpSpPr>
            <a:xfrm>
              <a:off x="0" y="9637776"/>
              <a:ext cx="18286951" cy="647850"/>
              <a:chOff x="0" y="9637776"/>
              <a:chExt cx="18286951" cy="647850"/>
            </a:xfrm>
            <a:grpFill/>
          </p:grpSpPr>
          <p:sp>
            <p:nvSpPr>
              <p:cNvPr id="27" name="正方形/長方形 15"/>
              <p:cNvSpPr/>
              <p:nvPr userDrawn="1"/>
            </p:nvSpPr>
            <p:spPr>
              <a:xfrm>
                <a:off x="0" y="9637776"/>
                <a:ext cx="18286951" cy="64785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lIns="137050" tIns="68525" rIns="137050" bIns="68525" rtlCol="0" anchor="ctr"/>
              <a:lstStyle/>
              <a:p>
                <a:pPr algn="ctr"/>
                <a:endParaRPr kumimoji="1" lang="ja-JP" altLang="en-US" sz="1300" dirty="0">
                  <a:solidFill>
                    <a:srgbClr val="FFFFFF"/>
                  </a:solidFill>
                </a:endParaRPr>
              </a:p>
            </p:txBody>
          </p:sp>
          <p:grpSp>
            <p:nvGrpSpPr>
              <p:cNvPr id="30" name="Group 29"/>
              <p:cNvGrpSpPr>
                <a:grpSpLocks noChangeAspect="1"/>
              </p:cNvGrpSpPr>
              <p:nvPr userDrawn="1"/>
            </p:nvGrpSpPr>
            <p:grpSpPr>
              <a:xfrm>
                <a:off x="355680" y="9838870"/>
                <a:ext cx="1374426" cy="241891"/>
                <a:chOff x="-1676400" y="1200150"/>
                <a:chExt cx="6350001" cy="1117600"/>
              </a:xfrm>
              <a:grpFill/>
            </p:grpSpPr>
            <p:sp>
              <p:nvSpPr>
                <p:cNvPr id="31" name="Freeform 10"/>
                <p:cNvSpPr>
                  <a:spLocks noEditPoints="1"/>
                </p:cNvSpPr>
                <p:nvPr userDrawn="1"/>
              </p:nvSpPr>
              <p:spPr bwMode="auto">
                <a:xfrm>
                  <a:off x="-160338" y="1200150"/>
                  <a:ext cx="1490663" cy="1117600"/>
                </a:xfrm>
                <a:custGeom>
                  <a:avLst/>
                  <a:gdLst>
                    <a:gd name="T0" fmla="*/ 424 w 939"/>
                    <a:gd name="T1" fmla="*/ 94 h 704"/>
                    <a:gd name="T2" fmla="*/ 341 w 939"/>
                    <a:gd name="T3" fmla="*/ 118 h 704"/>
                    <a:gd name="T4" fmla="*/ 271 w 939"/>
                    <a:gd name="T5" fmla="*/ 167 h 704"/>
                    <a:gd name="T6" fmla="*/ 218 w 939"/>
                    <a:gd name="T7" fmla="*/ 249 h 704"/>
                    <a:gd name="T8" fmla="*/ 200 w 939"/>
                    <a:gd name="T9" fmla="*/ 351 h 704"/>
                    <a:gd name="T10" fmla="*/ 218 w 939"/>
                    <a:gd name="T11" fmla="*/ 451 h 704"/>
                    <a:gd name="T12" fmla="*/ 271 w 939"/>
                    <a:gd name="T13" fmla="*/ 535 h 704"/>
                    <a:gd name="T14" fmla="*/ 341 w 939"/>
                    <a:gd name="T15" fmla="*/ 582 h 704"/>
                    <a:gd name="T16" fmla="*/ 424 w 939"/>
                    <a:gd name="T17" fmla="*/ 608 h 704"/>
                    <a:gd name="T18" fmla="*/ 514 w 939"/>
                    <a:gd name="T19" fmla="*/ 608 h 704"/>
                    <a:gd name="T20" fmla="*/ 598 w 939"/>
                    <a:gd name="T21" fmla="*/ 584 h 704"/>
                    <a:gd name="T22" fmla="*/ 667 w 939"/>
                    <a:gd name="T23" fmla="*/ 535 h 704"/>
                    <a:gd name="T24" fmla="*/ 722 w 939"/>
                    <a:gd name="T25" fmla="*/ 451 h 704"/>
                    <a:gd name="T26" fmla="*/ 741 w 939"/>
                    <a:gd name="T27" fmla="*/ 351 h 704"/>
                    <a:gd name="T28" fmla="*/ 722 w 939"/>
                    <a:gd name="T29" fmla="*/ 249 h 704"/>
                    <a:gd name="T30" fmla="*/ 667 w 939"/>
                    <a:gd name="T31" fmla="*/ 167 h 704"/>
                    <a:gd name="T32" fmla="*/ 598 w 939"/>
                    <a:gd name="T33" fmla="*/ 118 h 704"/>
                    <a:gd name="T34" fmla="*/ 514 w 939"/>
                    <a:gd name="T35" fmla="*/ 94 h 704"/>
                    <a:gd name="T36" fmla="*/ 469 w 939"/>
                    <a:gd name="T37" fmla="*/ 0 h 704"/>
                    <a:gd name="T38" fmla="*/ 612 w 939"/>
                    <a:gd name="T39" fmla="*/ 12 h 704"/>
                    <a:gd name="T40" fmla="*/ 737 w 939"/>
                    <a:gd name="T41" fmla="*/ 53 h 704"/>
                    <a:gd name="T42" fmla="*/ 839 w 939"/>
                    <a:gd name="T43" fmla="*/ 122 h 704"/>
                    <a:gd name="T44" fmla="*/ 904 w 939"/>
                    <a:gd name="T45" fmla="*/ 206 h 704"/>
                    <a:gd name="T46" fmla="*/ 935 w 939"/>
                    <a:gd name="T47" fmla="*/ 300 h 704"/>
                    <a:gd name="T48" fmla="*/ 935 w 939"/>
                    <a:gd name="T49" fmla="*/ 400 h 704"/>
                    <a:gd name="T50" fmla="*/ 902 w 939"/>
                    <a:gd name="T51" fmla="*/ 496 h 704"/>
                    <a:gd name="T52" fmla="*/ 839 w 939"/>
                    <a:gd name="T53" fmla="*/ 580 h 704"/>
                    <a:gd name="T54" fmla="*/ 737 w 939"/>
                    <a:gd name="T55" fmla="*/ 647 h 704"/>
                    <a:gd name="T56" fmla="*/ 610 w 939"/>
                    <a:gd name="T57" fmla="*/ 690 h 704"/>
                    <a:gd name="T58" fmla="*/ 469 w 939"/>
                    <a:gd name="T59" fmla="*/ 704 h 704"/>
                    <a:gd name="T60" fmla="*/ 331 w 939"/>
                    <a:gd name="T61" fmla="*/ 690 h 704"/>
                    <a:gd name="T62" fmla="*/ 204 w 939"/>
                    <a:gd name="T63" fmla="*/ 647 h 704"/>
                    <a:gd name="T64" fmla="*/ 100 w 939"/>
                    <a:gd name="T65" fmla="*/ 580 h 704"/>
                    <a:gd name="T66" fmla="*/ 37 w 939"/>
                    <a:gd name="T67" fmla="*/ 498 h 704"/>
                    <a:gd name="T68" fmla="*/ 4 w 939"/>
                    <a:gd name="T69" fmla="*/ 402 h 704"/>
                    <a:gd name="T70" fmla="*/ 4 w 939"/>
                    <a:gd name="T71" fmla="*/ 300 h 704"/>
                    <a:gd name="T72" fmla="*/ 37 w 939"/>
                    <a:gd name="T73" fmla="*/ 204 h 704"/>
                    <a:gd name="T74" fmla="*/ 100 w 939"/>
                    <a:gd name="T75" fmla="*/ 122 h 704"/>
                    <a:gd name="T76" fmla="*/ 202 w 939"/>
                    <a:gd name="T77" fmla="*/ 57 h 704"/>
                    <a:gd name="T78" fmla="*/ 331 w 939"/>
                    <a:gd name="T79" fmla="*/ 14 h 704"/>
                    <a:gd name="T80" fmla="*/ 469 w 939"/>
                    <a:gd name="T8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9" h="704">
                      <a:moveTo>
                        <a:pt x="469" y="92"/>
                      </a:moveTo>
                      <a:lnTo>
                        <a:pt x="424" y="94"/>
                      </a:lnTo>
                      <a:lnTo>
                        <a:pt x="382" y="104"/>
                      </a:lnTo>
                      <a:lnTo>
                        <a:pt x="341" y="118"/>
                      </a:lnTo>
                      <a:lnTo>
                        <a:pt x="304" y="141"/>
                      </a:lnTo>
                      <a:lnTo>
                        <a:pt x="271" y="167"/>
                      </a:lnTo>
                      <a:lnTo>
                        <a:pt x="241" y="206"/>
                      </a:lnTo>
                      <a:lnTo>
                        <a:pt x="218" y="249"/>
                      </a:lnTo>
                      <a:lnTo>
                        <a:pt x="204" y="298"/>
                      </a:lnTo>
                      <a:lnTo>
                        <a:pt x="200" y="351"/>
                      </a:lnTo>
                      <a:lnTo>
                        <a:pt x="204" y="402"/>
                      </a:lnTo>
                      <a:lnTo>
                        <a:pt x="218" y="451"/>
                      </a:lnTo>
                      <a:lnTo>
                        <a:pt x="241" y="496"/>
                      </a:lnTo>
                      <a:lnTo>
                        <a:pt x="271" y="535"/>
                      </a:lnTo>
                      <a:lnTo>
                        <a:pt x="304" y="561"/>
                      </a:lnTo>
                      <a:lnTo>
                        <a:pt x="341" y="582"/>
                      </a:lnTo>
                      <a:lnTo>
                        <a:pt x="382" y="598"/>
                      </a:lnTo>
                      <a:lnTo>
                        <a:pt x="424" y="608"/>
                      </a:lnTo>
                      <a:lnTo>
                        <a:pt x="469" y="610"/>
                      </a:lnTo>
                      <a:lnTo>
                        <a:pt x="514" y="608"/>
                      </a:lnTo>
                      <a:lnTo>
                        <a:pt x="559" y="598"/>
                      </a:lnTo>
                      <a:lnTo>
                        <a:pt x="598" y="584"/>
                      </a:lnTo>
                      <a:lnTo>
                        <a:pt x="635" y="561"/>
                      </a:lnTo>
                      <a:lnTo>
                        <a:pt x="667" y="535"/>
                      </a:lnTo>
                      <a:lnTo>
                        <a:pt x="700" y="496"/>
                      </a:lnTo>
                      <a:lnTo>
                        <a:pt x="722" y="451"/>
                      </a:lnTo>
                      <a:lnTo>
                        <a:pt x="737" y="404"/>
                      </a:lnTo>
                      <a:lnTo>
                        <a:pt x="741" y="351"/>
                      </a:lnTo>
                      <a:lnTo>
                        <a:pt x="737" y="298"/>
                      </a:lnTo>
                      <a:lnTo>
                        <a:pt x="722" y="249"/>
                      </a:lnTo>
                      <a:lnTo>
                        <a:pt x="700" y="206"/>
                      </a:lnTo>
                      <a:lnTo>
                        <a:pt x="667" y="167"/>
                      </a:lnTo>
                      <a:lnTo>
                        <a:pt x="635" y="141"/>
                      </a:lnTo>
                      <a:lnTo>
                        <a:pt x="598" y="118"/>
                      </a:lnTo>
                      <a:lnTo>
                        <a:pt x="559" y="104"/>
                      </a:lnTo>
                      <a:lnTo>
                        <a:pt x="514" y="94"/>
                      </a:lnTo>
                      <a:lnTo>
                        <a:pt x="469" y="92"/>
                      </a:lnTo>
                      <a:close/>
                      <a:moveTo>
                        <a:pt x="469" y="0"/>
                      </a:moveTo>
                      <a:lnTo>
                        <a:pt x="545" y="2"/>
                      </a:lnTo>
                      <a:lnTo>
                        <a:pt x="612" y="12"/>
                      </a:lnTo>
                      <a:lnTo>
                        <a:pt x="678" y="28"/>
                      </a:lnTo>
                      <a:lnTo>
                        <a:pt x="737" y="53"/>
                      </a:lnTo>
                      <a:lnTo>
                        <a:pt x="790" y="84"/>
                      </a:lnTo>
                      <a:lnTo>
                        <a:pt x="839" y="122"/>
                      </a:lnTo>
                      <a:lnTo>
                        <a:pt x="876" y="161"/>
                      </a:lnTo>
                      <a:lnTo>
                        <a:pt x="904" y="206"/>
                      </a:lnTo>
                      <a:lnTo>
                        <a:pt x="923" y="251"/>
                      </a:lnTo>
                      <a:lnTo>
                        <a:pt x="935" y="300"/>
                      </a:lnTo>
                      <a:lnTo>
                        <a:pt x="939" y="351"/>
                      </a:lnTo>
                      <a:lnTo>
                        <a:pt x="935" y="400"/>
                      </a:lnTo>
                      <a:lnTo>
                        <a:pt x="923" y="449"/>
                      </a:lnTo>
                      <a:lnTo>
                        <a:pt x="902" y="496"/>
                      </a:lnTo>
                      <a:lnTo>
                        <a:pt x="876" y="541"/>
                      </a:lnTo>
                      <a:lnTo>
                        <a:pt x="839" y="580"/>
                      </a:lnTo>
                      <a:lnTo>
                        <a:pt x="792" y="617"/>
                      </a:lnTo>
                      <a:lnTo>
                        <a:pt x="737" y="647"/>
                      </a:lnTo>
                      <a:lnTo>
                        <a:pt x="678" y="672"/>
                      </a:lnTo>
                      <a:lnTo>
                        <a:pt x="610" y="690"/>
                      </a:lnTo>
                      <a:lnTo>
                        <a:pt x="541" y="700"/>
                      </a:lnTo>
                      <a:lnTo>
                        <a:pt x="469" y="704"/>
                      </a:lnTo>
                      <a:lnTo>
                        <a:pt x="398" y="700"/>
                      </a:lnTo>
                      <a:lnTo>
                        <a:pt x="331" y="690"/>
                      </a:lnTo>
                      <a:lnTo>
                        <a:pt x="265" y="672"/>
                      </a:lnTo>
                      <a:lnTo>
                        <a:pt x="204" y="647"/>
                      </a:lnTo>
                      <a:lnTo>
                        <a:pt x="149" y="617"/>
                      </a:lnTo>
                      <a:lnTo>
                        <a:pt x="100" y="580"/>
                      </a:lnTo>
                      <a:lnTo>
                        <a:pt x="63" y="541"/>
                      </a:lnTo>
                      <a:lnTo>
                        <a:pt x="37" y="498"/>
                      </a:lnTo>
                      <a:lnTo>
                        <a:pt x="16" y="451"/>
                      </a:lnTo>
                      <a:lnTo>
                        <a:pt x="4" y="402"/>
                      </a:lnTo>
                      <a:lnTo>
                        <a:pt x="0" y="351"/>
                      </a:lnTo>
                      <a:lnTo>
                        <a:pt x="4" y="300"/>
                      </a:lnTo>
                      <a:lnTo>
                        <a:pt x="16" y="251"/>
                      </a:lnTo>
                      <a:lnTo>
                        <a:pt x="37" y="204"/>
                      </a:lnTo>
                      <a:lnTo>
                        <a:pt x="65" y="161"/>
                      </a:lnTo>
                      <a:lnTo>
                        <a:pt x="100" y="122"/>
                      </a:lnTo>
                      <a:lnTo>
                        <a:pt x="147" y="88"/>
                      </a:lnTo>
                      <a:lnTo>
                        <a:pt x="202" y="57"/>
                      </a:lnTo>
                      <a:lnTo>
                        <a:pt x="265" y="33"/>
                      </a:lnTo>
                      <a:lnTo>
                        <a:pt x="331" y="14"/>
                      </a:lnTo>
                      <a:lnTo>
                        <a:pt x="400" y="4"/>
                      </a:lnTo>
                      <a:lnTo>
                        <a:pt x="469"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11"/>
                <p:cNvSpPr>
                  <a:spLocks/>
                </p:cNvSpPr>
                <p:nvPr userDrawn="1"/>
              </p:nvSpPr>
              <p:spPr bwMode="auto">
                <a:xfrm>
                  <a:off x="-1676400" y="1200150"/>
                  <a:ext cx="1285875" cy="1108075"/>
                </a:xfrm>
                <a:custGeom>
                  <a:avLst/>
                  <a:gdLst>
                    <a:gd name="T0" fmla="*/ 492 w 810"/>
                    <a:gd name="T1" fmla="*/ 12 h 698"/>
                    <a:gd name="T2" fmla="*/ 628 w 810"/>
                    <a:gd name="T3" fmla="*/ 53 h 698"/>
                    <a:gd name="T4" fmla="*/ 665 w 810"/>
                    <a:gd name="T5" fmla="*/ 69 h 698"/>
                    <a:gd name="T6" fmla="*/ 675 w 810"/>
                    <a:gd name="T7" fmla="*/ 63 h 698"/>
                    <a:gd name="T8" fmla="*/ 677 w 810"/>
                    <a:gd name="T9" fmla="*/ 30 h 698"/>
                    <a:gd name="T10" fmla="*/ 688 w 810"/>
                    <a:gd name="T11" fmla="*/ 245 h 698"/>
                    <a:gd name="T12" fmla="*/ 651 w 810"/>
                    <a:gd name="T13" fmla="*/ 175 h 698"/>
                    <a:gd name="T14" fmla="*/ 587 w 810"/>
                    <a:gd name="T15" fmla="*/ 133 h 698"/>
                    <a:gd name="T16" fmla="*/ 443 w 810"/>
                    <a:gd name="T17" fmla="*/ 96 h 698"/>
                    <a:gd name="T18" fmla="*/ 296 w 810"/>
                    <a:gd name="T19" fmla="*/ 100 h 698"/>
                    <a:gd name="T20" fmla="*/ 200 w 810"/>
                    <a:gd name="T21" fmla="*/ 128 h 698"/>
                    <a:gd name="T22" fmla="*/ 167 w 810"/>
                    <a:gd name="T23" fmla="*/ 180 h 698"/>
                    <a:gd name="T24" fmla="*/ 191 w 810"/>
                    <a:gd name="T25" fmla="*/ 218 h 698"/>
                    <a:gd name="T26" fmla="*/ 273 w 810"/>
                    <a:gd name="T27" fmla="*/ 237 h 698"/>
                    <a:gd name="T28" fmla="*/ 400 w 810"/>
                    <a:gd name="T29" fmla="*/ 249 h 698"/>
                    <a:gd name="T30" fmla="*/ 510 w 810"/>
                    <a:gd name="T31" fmla="*/ 263 h 698"/>
                    <a:gd name="T32" fmla="*/ 618 w 810"/>
                    <a:gd name="T33" fmla="*/ 284 h 698"/>
                    <a:gd name="T34" fmla="*/ 696 w 810"/>
                    <a:gd name="T35" fmla="*/ 310 h 698"/>
                    <a:gd name="T36" fmla="*/ 769 w 810"/>
                    <a:gd name="T37" fmla="*/ 365 h 698"/>
                    <a:gd name="T38" fmla="*/ 806 w 810"/>
                    <a:gd name="T39" fmla="*/ 443 h 698"/>
                    <a:gd name="T40" fmla="*/ 798 w 810"/>
                    <a:gd name="T41" fmla="*/ 543 h 698"/>
                    <a:gd name="T42" fmla="*/ 759 w 810"/>
                    <a:gd name="T43" fmla="*/ 600 h 698"/>
                    <a:gd name="T44" fmla="*/ 667 w 810"/>
                    <a:gd name="T45" fmla="*/ 655 h 698"/>
                    <a:gd name="T46" fmla="*/ 571 w 810"/>
                    <a:gd name="T47" fmla="*/ 684 h 698"/>
                    <a:gd name="T48" fmla="*/ 430 w 810"/>
                    <a:gd name="T49" fmla="*/ 698 h 698"/>
                    <a:gd name="T50" fmla="*/ 318 w 810"/>
                    <a:gd name="T51" fmla="*/ 686 h 698"/>
                    <a:gd name="T52" fmla="*/ 210 w 810"/>
                    <a:gd name="T53" fmla="*/ 659 h 698"/>
                    <a:gd name="T54" fmla="*/ 138 w 810"/>
                    <a:gd name="T55" fmla="*/ 633 h 698"/>
                    <a:gd name="T56" fmla="*/ 124 w 810"/>
                    <a:gd name="T57" fmla="*/ 633 h 698"/>
                    <a:gd name="T58" fmla="*/ 118 w 810"/>
                    <a:gd name="T59" fmla="*/ 639 h 698"/>
                    <a:gd name="T60" fmla="*/ 118 w 810"/>
                    <a:gd name="T61" fmla="*/ 678 h 698"/>
                    <a:gd name="T62" fmla="*/ 108 w 810"/>
                    <a:gd name="T63" fmla="*/ 431 h 698"/>
                    <a:gd name="T64" fmla="*/ 130 w 810"/>
                    <a:gd name="T65" fmla="*/ 500 h 698"/>
                    <a:gd name="T66" fmla="*/ 212 w 810"/>
                    <a:gd name="T67" fmla="*/ 563 h 698"/>
                    <a:gd name="T68" fmla="*/ 300 w 810"/>
                    <a:gd name="T69" fmla="*/ 590 h 698"/>
                    <a:gd name="T70" fmla="*/ 428 w 810"/>
                    <a:gd name="T71" fmla="*/ 606 h 698"/>
                    <a:gd name="T72" fmla="*/ 557 w 810"/>
                    <a:gd name="T73" fmla="*/ 590 h 698"/>
                    <a:gd name="T74" fmla="*/ 596 w 810"/>
                    <a:gd name="T75" fmla="*/ 576 h 698"/>
                    <a:gd name="T76" fmla="*/ 628 w 810"/>
                    <a:gd name="T77" fmla="*/ 551 h 698"/>
                    <a:gd name="T78" fmla="*/ 639 w 810"/>
                    <a:gd name="T79" fmla="*/ 492 h 698"/>
                    <a:gd name="T80" fmla="*/ 602 w 810"/>
                    <a:gd name="T81" fmla="*/ 459 h 698"/>
                    <a:gd name="T82" fmla="*/ 549 w 810"/>
                    <a:gd name="T83" fmla="*/ 445 h 698"/>
                    <a:gd name="T84" fmla="*/ 430 w 810"/>
                    <a:gd name="T85" fmla="*/ 431 h 698"/>
                    <a:gd name="T86" fmla="*/ 287 w 810"/>
                    <a:gd name="T87" fmla="*/ 414 h 698"/>
                    <a:gd name="T88" fmla="*/ 183 w 810"/>
                    <a:gd name="T89" fmla="*/ 396 h 698"/>
                    <a:gd name="T90" fmla="*/ 79 w 810"/>
                    <a:gd name="T91" fmla="*/ 355 h 698"/>
                    <a:gd name="T92" fmla="*/ 42 w 810"/>
                    <a:gd name="T93" fmla="*/ 325 h 698"/>
                    <a:gd name="T94" fmla="*/ 12 w 810"/>
                    <a:gd name="T95" fmla="*/ 273 h 698"/>
                    <a:gd name="T96" fmla="*/ 4 w 810"/>
                    <a:gd name="T97" fmla="*/ 171 h 698"/>
                    <a:gd name="T98" fmla="*/ 63 w 810"/>
                    <a:gd name="T99" fmla="*/ 86 h 698"/>
                    <a:gd name="T100" fmla="*/ 183 w 810"/>
                    <a:gd name="T101" fmla="*/ 26 h 698"/>
                    <a:gd name="T102" fmla="*/ 365 w 810"/>
                    <a:gd name="T10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698">
                      <a:moveTo>
                        <a:pt x="365" y="0"/>
                      </a:moveTo>
                      <a:lnTo>
                        <a:pt x="432" y="4"/>
                      </a:lnTo>
                      <a:lnTo>
                        <a:pt x="492" y="12"/>
                      </a:lnTo>
                      <a:lnTo>
                        <a:pt x="547" y="24"/>
                      </a:lnTo>
                      <a:lnTo>
                        <a:pt x="592" y="39"/>
                      </a:lnTo>
                      <a:lnTo>
                        <a:pt x="628" y="53"/>
                      </a:lnTo>
                      <a:lnTo>
                        <a:pt x="653" y="65"/>
                      </a:lnTo>
                      <a:lnTo>
                        <a:pt x="659" y="67"/>
                      </a:lnTo>
                      <a:lnTo>
                        <a:pt x="665" y="69"/>
                      </a:lnTo>
                      <a:lnTo>
                        <a:pt x="669" y="67"/>
                      </a:lnTo>
                      <a:lnTo>
                        <a:pt x="673" y="65"/>
                      </a:lnTo>
                      <a:lnTo>
                        <a:pt x="675" y="63"/>
                      </a:lnTo>
                      <a:lnTo>
                        <a:pt x="677" y="59"/>
                      </a:lnTo>
                      <a:lnTo>
                        <a:pt x="677" y="55"/>
                      </a:lnTo>
                      <a:lnTo>
                        <a:pt x="677" y="30"/>
                      </a:lnTo>
                      <a:lnTo>
                        <a:pt x="765" y="30"/>
                      </a:lnTo>
                      <a:lnTo>
                        <a:pt x="765" y="245"/>
                      </a:lnTo>
                      <a:lnTo>
                        <a:pt x="688" y="245"/>
                      </a:lnTo>
                      <a:lnTo>
                        <a:pt x="677" y="218"/>
                      </a:lnTo>
                      <a:lnTo>
                        <a:pt x="665" y="194"/>
                      </a:lnTo>
                      <a:lnTo>
                        <a:pt x="651" y="175"/>
                      </a:lnTo>
                      <a:lnTo>
                        <a:pt x="639" y="163"/>
                      </a:lnTo>
                      <a:lnTo>
                        <a:pt x="614" y="147"/>
                      </a:lnTo>
                      <a:lnTo>
                        <a:pt x="587" y="133"/>
                      </a:lnTo>
                      <a:lnTo>
                        <a:pt x="549" y="118"/>
                      </a:lnTo>
                      <a:lnTo>
                        <a:pt x="500" y="106"/>
                      </a:lnTo>
                      <a:lnTo>
                        <a:pt x="443" y="96"/>
                      </a:lnTo>
                      <a:lnTo>
                        <a:pt x="379" y="94"/>
                      </a:lnTo>
                      <a:lnTo>
                        <a:pt x="336" y="94"/>
                      </a:lnTo>
                      <a:lnTo>
                        <a:pt x="296" y="100"/>
                      </a:lnTo>
                      <a:lnTo>
                        <a:pt x="257" y="106"/>
                      </a:lnTo>
                      <a:lnTo>
                        <a:pt x="224" y="116"/>
                      </a:lnTo>
                      <a:lnTo>
                        <a:pt x="200" y="128"/>
                      </a:lnTo>
                      <a:lnTo>
                        <a:pt x="181" y="143"/>
                      </a:lnTo>
                      <a:lnTo>
                        <a:pt x="171" y="161"/>
                      </a:lnTo>
                      <a:lnTo>
                        <a:pt x="167" y="180"/>
                      </a:lnTo>
                      <a:lnTo>
                        <a:pt x="171" y="198"/>
                      </a:lnTo>
                      <a:lnTo>
                        <a:pt x="181" y="210"/>
                      </a:lnTo>
                      <a:lnTo>
                        <a:pt x="191" y="218"/>
                      </a:lnTo>
                      <a:lnTo>
                        <a:pt x="204" y="224"/>
                      </a:lnTo>
                      <a:lnTo>
                        <a:pt x="232" y="231"/>
                      </a:lnTo>
                      <a:lnTo>
                        <a:pt x="273" y="237"/>
                      </a:lnTo>
                      <a:lnTo>
                        <a:pt x="316" y="241"/>
                      </a:lnTo>
                      <a:lnTo>
                        <a:pt x="361" y="247"/>
                      </a:lnTo>
                      <a:lnTo>
                        <a:pt x="400" y="249"/>
                      </a:lnTo>
                      <a:lnTo>
                        <a:pt x="430" y="253"/>
                      </a:lnTo>
                      <a:lnTo>
                        <a:pt x="469" y="259"/>
                      </a:lnTo>
                      <a:lnTo>
                        <a:pt x="510" y="263"/>
                      </a:lnTo>
                      <a:lnTo>
                        <a:pt x="551" y="269"/>
                      </a:lnTo>
                      <a:lnTo>
                        <a:pt x="587" y="278"/>
                      </a:lnTo>
                      <a:lnTo>
                        <a:pt x="618" y="284"/>
                      </a:lnTo>
                      <a:lnTo>
                        <a:pt x="645" y="292"/>
                      </a:lnTo>
                      <a:lnTo>
                        <a:pt x="671" y="300"/>
                      </a:lnTo>
                      <a:lnTo>
                        <a:pt x="696" y="310"/>
                      </a:lnTo>
                      <a:lnTo>
                        <a:pt x="728" y="329"/>
                      </a:lnTo>
                      <a:lnTo>
                        <a:pt x="759" y="353"/>
                      </a:lnTo>
                      <a:lnTo>
                        <a:pt x="769" y="365"/>
                      </a:lnTo>
                      <a:lnTo>
                        <a:pt x="783" y="384"/>
                      </a:lnTo>
                      <a:lnTo>
                        <a:pt x="796" y="410"/>
                      </a:lnTo>
                      <a:lnTo>
                        <a:pt x="806" y="443"/>
                      </a:lnTo>
                      <a:lnTo>
                        <a:pt x="810" y="482"/>
                      </a:lnTo>
                      <a:lnTo>
                        <a:pt x="806" y="514"/>
                      </a:lnTo>
                      <a:lnTo>
                        <a:pt x="798" y="543"/>
                      </a:lnTo>
                      <a:lnTo>
                        <a:pt x="785" y="568"/>
                      </a:lnTo>
                      <a:lnTo>
                        <a:pt x="771" y="586"/>
                      </a:lnTo>
                      <a:lnTo>
                        <a:pt x="759" y="600"/>
                      </a:lnTo>
                      <a:lnTo>
                        <a:pt x="747" y="610"/>
                      </a:lnTo>
                      <a:lnTo>
                        <a:pt x="708" y="637"/>
                      </a:lnTo>
                      <a:lnTo>
                        <a:pt x="667" y="655"/>
                      </a:lnTo>
                      <a:lnTo>
                        <a:pt x="628" y="670"/>
                      </a:lnTo>
                      <a:lnTo>
                        <a:pt x="604" y="676"/>
                      </a:lnTo>
                      <a:lnTo>
                        <a:pt x="571" y="684"/>
                      </a:lnTo>
                      <a:lnTo>
                        <a:pt x="534" y="690"/>
                      </a:lnTo>
                      <a:lnTo>
                        <a:pt x="487" y="696"/>
                      </a:lnTo>
                      <a:lnTo>
                        <a:pt x="430" y="698"/>
                      </a:lnTo>
                      <a:lnTo>
                        <a:pt x="387" y="696"/>
                      </a:lnTo>
                      <a:lnTo>
                        <a:pt x="351" y="692"/>
                      </a:lnTo>
                      <a:lnTo>
                        <a:pt x="318" y="686"/>
                      </a:lnTo>
                      <a:lnTo>
                        <a:pt x="281" y="678"/>
                      </a:lnTo>
                      <a:lnTo>
                        <a:pt x="245" y="670"/>
                      </a:lnTo>
                      <a:lnTo>
                        <a:pt x="210" y="659"/>
                      </a:lnTo>
                      <a:lnTo>
                        <a:pt x="179" y="649"/>
                      </a:lnTo>
                      <a:lnTo>
                        <a:pt x="155" y="639"/>
                      </a:lnTo>
                      <a:lnTo>
                        <a:pt x="138" y="633"/>
                      </a:lnTo>
                      <a:lnTo>
                        <a:pt x="132" y="631"/>
                      </a:lnTo>
                      <a:lnTo>
                        <a:pt x="128" y="631"/>
                      </a:lnTo>
                      <a:lnTo>
                        <a:pt x="124" y="633"/>
                      </a:lnTo>
                      <a:lnTo>
                        <a:pt x="122" y="635"/>
                      </a:lnTo>
                      <a:lnTo>
                        <a:pt x="120" y="637"/>
                      </a:lnTo>
                      <a:lnTo>
                        <a:pt x="118" y="639"/>
                      </a:lnTo>
                      <a:lnTo>
                        <a:pt x="118" y="643"/>
                      </a:lnTo>
                      <a:lnTo>
                        <a:pt x="118" y="645"/>
                      </a:lnTo>
                      <a:lnTo>
                        <a:pt x="118" y="678"/>
                      </a:lnTo>
                      <a:lnTo>
                        <a:pt x="20" y="678"/>
                      </a:lnTo>
                      <a:lnTo>
                        <a:pt x="20" y="431"/>
                      </a:lnTo>
                      <a:lnTo>
                        <a:pt x="108" y="431"/>
                      </a:lnTo>
                      <a:lnTo>
                        <a:pt x="112" y="459"/>
                      </a:lnTo>
                      <a:lnTo>
                        <a:pt x="120" y="484"/>
                      </a:lnTo>
                      <a:lnTo>
                        <a:pt x="130" y="500"/>
                      </a:lnTo>
                      <a:lnTo>
                        <a:pt x="157" y="529"/>
                      </a:lnTo>
                      <a:lnTo>
                        <a:pt x="185" y="549"/>
                      </a:lnTo>
                      <a:lnTo>
                        <a:pt x="212" y="563"/>
                      </a:lnTo>
                      <a:lnTo>
                        <a:pt x="240" y="574"/>
                      </a:lnTo>
                      <a:lnTo>
                        <a:pt x="265" y="582"/>
                      </a:lnTo>
                      <a:lnTo>
                        <a:pt x="300" y="590"/>
                      </a:lnTo>
                      <a:lnTo>
                        <a:pt x="340" y="598"/>
                      </a:lnTo>
                      <a:lnTo>
                        <a:pt x="385" y="604"/>
                      </a:lnTo>
                      <a:lnTo>
                        <a:pt x="428" y="606"/>
                      </a:lnTo>
                      <a:lnTo>
                        <a:pt x="481" y="604"/>
                      </a:lnTo>
                      <a:lnTo>
                        <a:pt x="524" y="598"/>
                      </a:lnTo>
                      <a:lnTo>
                        <a:pt x="557" y="590"/>
                      </a:lnTo>
                      <a:lnTo>
                        <a:pt x="577" y="584"/>
                      </a:lnTo>
                      <a:lnTo>
                        <a:pt x="587" y="580"/>
                      </a:lnTo>
                      <a:lnTo>
                        <a:pt x="596" y="576"/>
                      </a:lnTo>
                      <a:lnTo>
                        <a:pt x="606" y="572"/>
                      </a:lnTo>
                      <a:lnTo>
                        <a:pt x="618" y="563"/>
                      </a:lnTo>
                      <a:lnTo>
                        <a:pt x="628" y="551"/>
                      </a:lnTo>
                      <a:lnTo>
                        <a:pt x="639" y="535"/>
                      </a:lnTo>
                      <a:lnTo>
                        <a:pt x="641" y="514"/>
                      </a:lnTo>
                      <a:lnTo>
                        <a:pt x="639" y="492"/>
                      </a:lnTo>
                      <a:lnTo>
                        <a:pt x="628" y="478"/>
                      </a:lnTo>
                      <a:lnTo>
                        <a:pt x="616" y="465"/>
                      </a:lnTo>
                      <a:lnTo>
                        <a:pt x="602" y="459"/>
                      </a:lnTo>
                      <a:lnTo>
                        <a:pt x="587" y="453"/>
                      </a:lnTo>
                      <a:lnTo>
                        <a:pt x="573" y="451"/>
                      </a:lnTo>
                      <a:lnTo>
                        <a:pt x="549" y="445"/>
                      </a:lnTo>
                      <a:lnTo>
                        <a:pt x="514" y="441"/>
                      </a:lnTo>
                      <a:lnTo>
                        <a:pt x="475" y="435"/>
                      </a:lnTo>
                      <a:lnTo>
                        <a:pt x="430" y="431"/>
                      </a:lnTo>
                      <a:lnTo>
                        <a:pt x="381" y="427"/>
                      </a:lnTo>
                      <a:lnTo>
                        <a:pt x="334" y="420"/>
                      </a:lnTo>
                      <a:lnTo>
                        <a:pt x="287" y="414"/>
                      </a:lnTo>
                      <a:lnTo>
                        <a:pt x="247" y="408"/>
                      </a:lnTo>
                      <a:lnTo>
                        <a:pt x="210" y="402"/>
                      </a:lnTo>
                      <a:lnTo>
                        <a:pt x="183" y="396"/>
                      </a:lnTo>
                      <a:lnTo>
                        <a:pt x="138" y="384"/>
                      </a:lnTo>
                      <a:lnTo>
                        <a:pt x="104" y="369"/>
                      </a:lnTo>
                      <a:lnTo>
                        <a:pt x="79" y="355"/>
                      </a:lnTo>
                      <a:lnTo>
                        <a:pt x="59" y="341"/>
                      </a:lnTo>
                      <a:lnTo>
                        <a:pt x="47" y="329"/>
                      </a:lnTo>
                      <a:lnTo>
                        <a:pt x="42" y="325"/>
                      </a:lnTo>
                      <a:lnTo>
                        <a:pt x="34" y="314"/>
                      </a:lnTo>
                      <a:lnTo>
                        <a:pt x="24" y="298"/>
                      </a:lnTo>
                      <a:lnTo>
                        <a:pt x="12" y="273"/>
                      </a:lnTo>
                      <a:lnTo>
                        <a:pt x="4" y="245"/>
                      </a:lnTo>
                      <a:lnTo>
                        <a:pt x="0" y="210"/>
                      </a:lnTo>
                      <a:lnTo>
                        <a:pt x="4" y="171"/>
                      </a:lnTo>
                      <a:lnTo>
                        <a:pt x="18" y="139"/>
                      </a:lnTo>
                      <a:lnTo>
                        <a:pt x="36" y="110"/>
                      </a:lnTo>
                      <a:lnTo>
                        <a:pt x="63" y="86"/>
                      </a:lnTo>
                      <a:lnTo>
                        <a:pt x="91" y="65"/>
                      </a:lnTo>
                      <a:lnTo>
                        <a:pt x="126" y="47"/>
                      </a:lnTo>
                      <a:lnTo>
                        <a:pt x="183" y="26"/>
                      </a:lnTo>
                      <a:lnTo>
                        <a:pt x="245" y="10"/>
                      </a:lnTo>
                      <a:lnTo>
                        <a:pt x="306" y="2"/>
                      </a:lnTo>
                      <a:lnTo>
                        <a:pt x="365"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2"/>
                <p:cNvSpPr>
                  <a:spLocks/>
                </p:cNvSpPr>
                <p:nvPr userDrawn="1"/>
              </p:nvSpPr>
              <p:spPr bwMode="auto">
                <a:xfrm>
                  <a:off x="1482725" y="1262063"/>
                  <a:ext cx="1547813" cy="995363"/>
                </a:xfrm>
                <a:custGeom>
                  <a:avLst/>
                  <a:gdLst>
                    <a:gd name="T0" fmla="*/ 0 w 975"/>
                    <a:gd name="T1" fmla="*/ 0 h 627"/>
                    <a:gd name="T2" fmla="*/ 308 w 975"/>
                    <a:gd name="T3" fmla="*/ 0 h 627"/>
                    <a:gd name="T4" fmla="*/ 739 w 975"/>
                    <a:gd name="T5" fmla="*/ 388 h 627"/>
                    <a:gd name="T6" fmla="*/ 733 w 975"/>
                    <a:gd name="T7" fmla="*/ 126 h 627"/>
                    <a:gd name="T8" fmla="*/ 733 w 975"/>
                    <a:gd name="T9" fmla="*/ 108 h 627"/>
                    <a:gd name="T10" fmla="*/ 729 w 975"/>
                    <a:gd name="T11" fmla="*/ 94 h 627"/>
                    <a:gd name="T12" fmla="*/ 720 w 975"/>
                    <a:gd name="T13" fmla="*/ 85 h 627"/>
                    <a:gd name="T14" fmla="*/ 708 w 975"/>
                    <a:gd name="T15" fmla="*/ 79 h 627"/>
                    <a:gd name="T16" fmla="*/ 690 w 975"/>
                    <a:gd name="T17" fmla="*/ 77 h 627"/>
                    <a:gd name="T18" fmla="*/ 608 w 975"/>
                    <a:gd name="T19" fmla="*/ 77 h 627"/>
                    <a:gd name="T20" fmla="*/ 608 w 975"/>
                    <a:gd name="T21" fmla="*/ 0 h 627"/>
                    <a:gd name="T22" fmla="*/ 975 w 975"/>
                    <a:gd name="T23" fmla="*/ 0 h 627"/>
                    <a:gd name="T24" fmla="*/ 975 w 975"/>
                    <a:gd name="T25" fmla="*/ 77 h 627"/>
                    <a:gd name="T26" fmla="*/ 898 w 975"/>
                    <a:gd name="T27" fmla="*/ 77 h 627"/>
                    <a:gd name="T28" fmla="*/ 880 w 975"/>
                    <a:gd name="T29" fmla="*/ 79 h 627"/>
                    <a:gd name="T30" fmla="*/ 867 w 975"/>
                    <a:gd name="T31" fmla="*/ 85 h 627"/>
                    <a:gd name="T32" fmla="*/ 861 w 975"/>
                    <a:gd name="T33" fmla="*/ 94 h 627"/>
                    <a:gd name="T34" fmla="*/ 857 w 975"/>
                    <a:gd name="T35" fmla="*/ 108 h 627"/>
                    <a:gd name="T36" fmla="*/ 857 w 975"/>
                    <a:gd name="T37" fmla="*/ 126 h 627"/>
                    <a:gd name="T38" fmla="*/ 863 w 975"/>
                    <a:gd name="T39" fmla="*/ 627 h 627"/>
                    <a:gd name="T40" fmla="*/ 737 w 975"/>
                    <a:gd name="T41" fmla="*/ 627 h 627"/>
                    <a:gd name="T42" fmla="*/ 243 w 975"/>
                    <a:gd name="T43" fmla="*/ 183 h 627"/>
                    <a:gd name="T44" fmla="*/ 243 w 975"/>
                    <a:gd name="T45" fmla="*/ 498 h 627"/>
                    <a:gd name="T46" fmla="*/ 243 w 975"/>
                    <a:gd name="T47" fmla="*/ 516 h 627"/>
                    <a:gd name="T48" fmla="*/ 245 w 975"/>
                    <a:gd name="T49" fmla="*/ 531 h 627"/>
                    <a:gd name="T50" fmla="*/ 251 w 975"/>
                    <a:gd name="T51" fmla="*/ 541 h 627"/>
                    <a:gd name="T52" fmla="*/ 263 w 975"/>
                    <a:gd name="T53" fmla="*/ 545 h 627"/>
                    <a:gd name="T54" fmla="*/ 279 w 975"/>
                    <a:gd name="T55" fmla="*/ 547 h 627"/>
                    <a:gd name="T56" fmla="*/ 367 w 975"/>
                    <a:gd name="T57" fmla="*/ 547 h 627"/>
                    <a:gd name="T58" fmla="*/ 367 w 975"/>
                    <a:gd name="T59" fmla="*/ 627 h 627"/>
                    <a:gd name="T60" fmla="*/ 6 w 975"/>
                    <a:gd name="T61" fmla="*/ 627 h 627"/>
                    <a:gd name="T62" fmla="*/ 6 w 975"/>
                    <a:gd name="T63" fmla="*/ 547 h 627"/>
                    <a:gd name="T64" fmla="*/ 92 w 975"/>
                    <a:gd name="T65" fmla="*/ 547 h 627"/>
                    <a:gd name="T66" fmla="*/ 106 w 975"/>
                    <a:gd name="T67" fmla="*/ 545 h 627"/>
                    <a:gd name="T68" fmla="*/ 116 w 975"/>
                    <a:gd name="T69" fmla="*/ 537 h 627"/>
                    <a:gd name="T70" fmla="*/ 120 w 975"/>
                    <a:gd name="T71" fmla="*/ 524 h 627"/>
                    <a:gd name="T72" fmla="*/ 122 w 975"/>
                    <a:gd name="T73" fmla="*/ 510 h 627"/>
                    <a:gd name="T74" fmla="*/ 122 w 975"/>
                    <a:gd name="T75" fmla="*/ 496 h 627"/>
                    <a:gd name="T76" fmla="*/ 122 w 975"/>
                    <a:gd name="T77" fmla="*/ 130 h 627"/>
                    <a:gd name="T78" fmla="*/ 120 w 975"/>
                    <a:gd name="T79" fmla="*/ 118 h 627"/>
                    <a:gd name="T80" fmla="*/ 118 w 975"/>
                    <a:gd name="T81" fmla="*/ 106 h 627"/>
                    <a:gd name="T82" fmla="*/ 114 w 975"/>
                    <a:gd name="T83" fmla="*/ 96 h 627"/>
                    <a:gd name="T84" fmla="*/ 104 w 975"/>
                    <a:gd name="T85" fmla="*/ 85 h 627"/>
                    <a:gd name="T86" fmla="*/ 90 w 975"/>
                    <a:gd name="T87" fmla="*/ 79 h 627"/>
                    <a:gd name="T88" fmla="*/ 69 w 975"/>
                    <a:gd name="T89" fmla="*/ 77 h 627"/>
                    <a:gd name="T90" fmla="*/ 0 w 975"/>
                    <a:gd name="T91" fmla="*/ 77 h 627"/>
                    <a:gd name="T92" fmla="*/ 0 w 975"/>
                    <a:gd name="T93" fmla="*/ 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5" h="627">
                      <a:moveTo>
                        <a:pt x="0" y="0"/>
                      </a:moveTo>
                      <a:lnTo>
                        <a:pt x="308" y="0"/>
                      </a:lnTo>
                      <a:lnTo>
                        <a:pt x="739" y="388"/>
                      </a:lnTo>
                      <a:lnTo>
                        <a:pt x="733" y="126"/>
                      </a:lnTo>
                      <a:lnTo>
                        <a:pt x="733" y="108"/>
                      </a:lnTo>
                      <a:lnTo>
                        <a:pt x="729" y="94"/>
                      </a:lnTo>
                      <a:lnTo>
                        <a:pt x="720" y="85"/>
                      </a:lnTo>
                      <a:lnTo>
                        <a:pt x="708" y="79"/>
                      </a:lnTo>
                      <a:lnTo>
                        <a:pt x="690" y="77"/>
                      </a:lnTo>
                      <a:lnTo>
                        <a:pt x="608" y="77"/>
                      </a:lnTo>
                      <a:lnTo>
                        <a:pt x="608" y="0"/>
                      </a:lnTo>
                      <a:lnTo>
                        <a:pt x="975" y="0"/>
                      </a:lnTo>
                      <a:lnTo>
                        <a:pt x="975" y="77"/>
                      </a:lnTo>
                      <a:lnTo>
                        <a:pt x="898" y="77"/>
                      </a:lnTo>
                      <a:lnTo>
                        <a:pt x="880" y="79"/>
                      </a:lnTo>
                      <a:lnTo>
                        <a:pt x="867" y="85"/>
                      </a:lnTo>
                      <a:lnTo>
                        <a:pt x="861" y="94"/>
                      </a:lnTo>
                      <a:lnTo>
                        <a:pt x="857" y="108"/>
                      </a:lnTo>
                      <a:lnTo>
                        <a:pt x="857" y="126"/>
                      </a:lnTo>
                      <a:lnTo>
                        <a:pt x="863" y="627"/>
                      </a:lnTo>
                      <a:lnTo>
                        <a:pt x="737" y="627"/>
                      </a:lnTo>
                      <a:lnTo>
                        <a:pt x="243" y="183"/>
                      </a:lnTo>
                      <a:lnTo>
                        <a:pt x="243" y="498"/>
                      </a:lnTo>
                      <a:lnTo>
                        <a:pt x="243" y="516"/>
                      </a:lnTo>
                      <a:lnTo>
                        <a:pt x="245" y="531"/>
                      </a:lnTo>
                      <a:lnTo>
                        <a:pt x="251" y="541"/>
                      </a:lnTo>
                      <a:lnTo>
                        <a:pt x="263" y="545"/>
                      </a:lnTo>
                      <a:lnTo>
                        <a:pt x="279" y="547"/>
                      </a:lnTo>
                      <a:lnTo>
                        <a:pt x="367" y="547"/>
                      </a:lnTo>
                      <a:lnTo>
                        <a:pt x="367" y="627"/>
                      </a:lnTo>
                      <a:lnTo>
                        <a:pt x="6" y="627"/>
                      </a:lnTo>
                      <a:lnTo>
                        <a:pt x="6" y="547"/>
                      </a:lnTo>
                      <a:lnTo>
                        <a:pt x="92" y="547"/>
                      </a:lnTo>
                      <a:lnTo>
                        <a:pt x="106" y="545"/>
                      </a:lnTo>
                      <a:lnTo>
                        <a:pt x="116" y="537"/>
                      </a:lnTo>
                      <a:lnTo>
                        <a:pt x="120" y="524"/>
                      </a:lnTo>
                      <a:lnTo>
                        <a:pt x="122" y="510"/>
                      </a:lnTo>
                      <a:lnTo>
                        <a:pt x="122" y="496"/>
                      </a:lnTo>
                      <a:lnTo>
                        <a:pt x="122" y="130"/>
                      </a:lnTo>
                      <a:lnTo>
                        <a:pt x="120" y="118"/>
                      </a:lnTo>
                      <a:lnTo>
                        <a:pt x="118" y="106"/>
                      </a:lnTo>
                      <a:lnTo>
                        <a:pt x="114" y="96"/>
                      </a:lnTo>
                      <a:lnTo>
                        <a:pt x="104" y="85"/>
                      </a:lnTo>
                      <a:lnTo>
                        <a:pt x="90" y="79"/>
                      </a:lnTo>
                      <a:lnTo>
                        <a:pt x="69" y="77"/>
                      </a:lnTo>
                      <a:lnTo>
                        <a:pt x="0" y="77"/>
                      </a:lnTo>
                      <a:lnTo>
                        <a:pt x="0"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13"/>
                <p:cNvSpPr>
                  <a:spLocks/>
                </p:cNvSpPr>
                <p:nvPr userDrawn="1"/>
              </p:nvSpPr>
              <p:spPr bwMode="auto">
                <a:xfrm>
                  <a:off x="3154363" y="1262063"/>
                  <a:ext cx="1519238" cy="995363"/>
                </a:xfrm>
                <a:custGeom>
                  <a:avLst/>
                  <a:gdLst>
                    <a:gd name="T0" fmla="*/ 431 w 957"/>
                    <a:gd name="T1" fmla="*/ 77 h 627"/>
                    <a:gd name="T2" fmla="*/ 367 w 957"/>
                    <a:gd name="T3" fmla="*/ 81 h 627"/>
                    <a:gd name="T4" fmla="*/ 365 w 957"/>
                    <a:gd name="T5" fmla="*/ 96 h 627"/>
                    <a:gd name="T6" fmla="*/ 382 w 957"/>
                    <a:gd name="T7" fmla="*/ 116 h 627"/>
                    <a:gd name="T8" fmla="*/ 431 w 957"/>
                    <a:gd name="T9" fmla="*/ 177 h 627"/>
                    <a:gd name="T10" fmla="*/ 488 w 957"/>
                    <a:gd name="T11" fmla="*/ 245 h 627"/>
                    <a:gd name="T12" fmla="*/ 514 w 957"/>
                    <a:gd name="T13" fmla="*/ 277 h 627"/>
                    <a:gd name="T14" fmla="*/ 521 w 957"/>
                    <a:gd name="T15" fmla="*/ 277 h 627"/>
                    <a:gd name="T16" fmla="*/ 547 w 957"/>
                    <a:gd name="T17" fmla="*/ 245 h 627"/>
                    <a:gd name="T18" fmla="*/ 604 w 957"/>
                    <a:gd name="T19" fmla="*/ 177 h 627"/>
                    <a:gd name="T20" fmla="*/ 655 w 957"/>
                    <a:gd name="T21" fmla="*/ 118 h 627"/>
                    <a:gd name="T22" fmla="*/ 672 w 957"/>
                    <a:gd name="T23" fmla="*/ 98 h 627"/>
                    <a:gd name="T24" fmla="*/ 670 w 957"/>
                    <a:gd name="T25" fmla="*/ 85 h 627"/>
                    <a:gd name="T26" fmla="*/ 657 w 957"/>
                    <a:gd name="T27" fmla="*/ 77 h 627"/>
                    <a:gd name="T28" fmla="*/ 957 w 957"/>
                    <a:gd name="T29" fmla="*/ 0 h 627"/>
                    <a:gd name="T30" fmla="*/ 859 w 957"/>
                    <a:gd name="T31" fmla="*/ 79 h 627"/>
                    <a:gd name="T32" fmla="*/ 817 w 957"/>
                    <a:gd name="T33" fmla="*/ 108 h 627"/>
                    <a:gd name="T34" fmla="*/ 784 w 957"/>
                    <a:gd name="T35" fmla="*/ 143 h 627"/>
                    <a:gd name="T36" fmla="*/ 721 w 957"/>
                    <a:gd name="T37" fmla="*/ 216 h 627"/>
                    <a:gd name="T38" fmla="*/ 647 w 957"/>
                    <a:gd name="T39" fmla="*/ 300 h 627"/>
                    <a:gd name="T40" fmla="*/ 592 w 957"/>
                    <a:gd name="T41" fmla="*/ 363 h 627"/>
                    <a:gd name="T42" fmla="*/ 576 w 957"/>
                    <a:gd name="T43" fmla="*/ 384 h 627"/>
                    <a:gd name="T44" fmla="*/ 576 w 957"/>
                    <a:gd name="T45" fmla="*/ 439 h 627"/>
                    <a:gd name="T46" fmla="*/ 576 w 957"/>
                    <a:gd name="T47" fmla="*/ 504 h 627"/>
                    <a:gd name="T48" fmla="*/ 576 w 957"/>
                    <a:gd name="T49" fmla="*/ 522 h 627"/>
                    <a:gd name="T50" fmla="*/ 580 w 957"/>
                    <a:gd name="T51" fmla="*/ 537 h 627"/>
                    <a:gd name="T52" fmla="*/ 594 w 957"/>
                    <a:gd name="T53" fmla="*/ 547 h 627"/>
                    <a:gd name="T54" fmla="*/ 606 w 957"/>
                    <a:gd name="T55" fmla="*/ 547 h 627"/>
                    <a:gd name="T56" fmla="*/ 696 w 957"/>
                    <a:gd name="T57" fmla="*/ 547 h 627"/>
                    <a:gd name="T58" fmla="*/ 267 w 957"/>
                    <a:gd name="T59" fmla="*/ 547 h 627"/>
                    <a:gd name="T60" fmla="*/ 351 w 957"/>
                    <a:gd name="T61" fmla="*/ 547 h 627"/>
                    <a:gd name="T62" fmla="*/ 365 w 957"/>
                    <a:gd name="T63" fmla="*/ 547 h 627"/>
                    <a:gd name="T64" fmla="*/ 380 w 957"/>
                    <a:gd name="T65" fmla="*/ 537 h 627"/>
                    <a:gd name="T66" fmla="*/ 384 w 957"/>
                    <a:gd name="T67" fmla="*/ 522 h 627"/>
                    <a:gd name="T68" fmla="*/ 384 w 957"/>
                    <a:gd name="T69" fmla="*/ 508 h 627"/>
                    <a:gd name="T70" fmla="*/ 384 w 957"/>
                    <a:gd name="T71" fmla="*/ 441 h 627"/>
                    <a:gd name="T72" fmla="*/ 384 w 957"/>
                    <a:gd name="T73" fmla="*/ 390 h 627"/>
                    <a:gd name="T74" fmla="*/ 382 w 957"/>
                    <a:gd name="T75" fmla="*/ 384 h 627"/>
                    <a:gd name="T76" fmla="*/ 363 w 957"/>
                    <a:gd name="T77" fmla="*/ 361 h 627"/>
                    <a:gd name="T78" fmla="*/ 302 w 957"/>
                    <a:gd name="T79" fmla="*/ 292 h 627"/>
                    <a:gd name="T80" fmla="*/ 225 w 957"/>
                    <a:gd name="T81" fmla="*/ 204 h 627"/>
                    <a:gd name="T82" fmla="*/ 161 w 957"/>
                    <a:gd name="T83" fmla="*/ 132 h 627"/>
                    <a:gd name="T84" fmla="*/ 133 w 957"/>
                    <a:gd name="T85" fmla="*/ 102 h 627"/>
                    <a:gd name="T86" fmla="*/ 76 w 957"/>
                    <a:gd name="T87" fmla="*/ 7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7" h="627">
                      <a:moveTo>
                        <a:pt x="0" y="0"/>
                      </a:moveTo>
                      <a:lnTo>
                        <a:pt x="431" y="0"/>
                      </a:lnTo>
                      <a:lnTo>
                        <a:pt x="431" y="77"/>
                      </a:lnTo>
                      <a:lnTo>
                        <a:pt x="378" y="77"/>
                      </a:lnTo>
                      <a:lnTo>
                        <a:pt x="374" y="79"/>
                      </a:lnTo>
                      <a:lnTo>
                        <a:pt x="367" y="81"/>
                      </a:lnTo>
                      <a:lnTo>
                        <a:pt x="365" y="85"/>
                      </a:lnTo>
                      <a:lnTo>
                        <a:pt x="363" y="89"/>
                      </a:lnTo>
                      <a:lnTo>
                        <a:pt x="365" y="96"/>
                      </a:lnTo>
                      <a:lnTo>
                        <a:pt x="370" y="102"/>
                      </a:lnTo>
                      <a:lnTo>
                        <a:pt x="372" y="106"/>
                      </a:lnTo>
                      <a:lnTo>
                        <a:pt x="382" y="116"/>
                      </a:lnTo>
                      <a:lnTo>
                        <a:pt x="396" y="134"/>
                      </a:lnTo>
                      <a:lnTo>
                        <a:pt x="412" y="155"/>
                      </a:lnTo>
                      <a:lnTo>
                        <a:pt x="431" y="177"/>
                      </a:lnTo>
                      <a:lnTo>
                        <a:pt x="451" y="200"/>
                      </a:lnTo>
                      <a:lnTo>
                        <a:pt x="472" y="224"/>
                      </a:lnTo>
                      <a:lnTo>
                        <a:pt x="488" y="245"/>
                      </a:lnTo>
                      <a:lnTo>
                        <a:pt x="502" y="261"/>
                      </a:lnTo>
                      <a:lnTo>
                        <a:pt x="512" y="273"/>
                      </a:lnTo>
                      <a:lnTo>
                        <a:pt x="514" y="277"/>
                      </a:lnTo>
                      <a:lnTo>
                        <a:pt x="516" y="279"/>
                      </a:lnTo>
                      <a:lnTo>
                        <a:pt x="519" y="279"/>
                      </a:lnTo>
                      <a:lnTo>
                        <a:pt x="521" y="277"/>
                      </a:lnTo>
                      <a:lnTo>
                        <a:pt x="523" y="273"/>
                      </a:lnTo>
                      <a:lnTo>
                        <a:pt x="533" y="261"/>
                      </a:lnTo>
                      <a:lnTo>
                        <a:pt x="547" y="245"/>
                      </a:lnTo>
                      <a:lnTo>
                        <a:pt x="565" y="224"/>
                      </a:lnTo>
                      <a:lnTo>
                        <a:pt x="584" y="202"/>
                      </a:lnTo>
                      <a:lnTo>
                        <a:pt x="604" y="177"/>
                      </a:lnTo>
                      <a:lnTo>
                        <a:pt x="625" y="155"/>
                      </a:lnTo>
                      <a:lnTo>
                        <a:pt x="641" y="134"/>
                      </a:lnTo>
                      <a:lnTo>
                        <a:pt x="655" y="118"/>
                      </a:lnTo>
                      <a:lnTo>
                        <a:pt x="665" y="106"/>
                      </a:lnTo>
                      <a:lnTo>
                        <a:pt x="670" y="102"/>
                      </a:lnTo>
                      <a:lnTo>
                        <a:pt x="672" y="98"/>
                      </a:lnTo>
                      <a:lnTo>
                        <a:pt x="674" y="94"/>
                      </a:lnTo>
                      <a:lnTo>
                        <a:pt x="672" y="89"/>
                      </a:lnTo>
                      <a:lnTo>
                        <a:pt x="670" y="85"/>
                      </a:lnTo>
                      <a:lnTo>
                        <a:pt x="668" y="81"/>
                      </a:lnTo>
                      <a:lnTo>
                        <a:pt x="663" y="79"/>
                      </a:lnTo>
                      <a:lnTo>
                        <a:pt x="657" y="77"/>
                      </a:lnTo>
                      <a:lnTo>
                        <a:pt x="604" y="77"/>
                      </a:lnTo>
                      <a:lnTo>
                        <a:pt x="604" y="0"/>
                      </a:lnTo>
                      <a:lnTo>
                        <a:pt x="957" y="0"/>
                      </a:lnTo>
                      <a:lnTo>
                        <a:pt x="957" y="77"/>
                      </a:lnTo>
                      <a:lnTo>
                        <a:pt x="878" y="77"/>
                      </a:lnTo>
                      <a:lnTo>
                        <a:pt x="859" y="79"/>
                      </a:lnTo>
                      <a:lnTo>
                        <a:pt x="845" y="83"/>
                      </a:lnTo>
                      <a:lnTo>
                        <a:pt x="831" y="94"/>
                      </a:lnTo>
                      <a:lnTo>
                        <a:pt x="817" y="108"/>
                      </a:lnTo>
                      <a:lnTo>
                        <a:pt x="810" y="114"/>
                      </a:lnTo>
                      <a:lnTo>
                        <a:pt x="800" y="126"/>
                      </a:lnTo>
                      <a:lnTo>
                        <a:pt x="784" y="143"/>
                      </a:lnTo>
                      <a:lnTo>
                        <a:pt x="766" y="165"/>
                      </a:lnTo>
                      <a:lnTo>
                        <a:pt x="743" y="190"/>
                      </a:lnTo>
                      <a:lnTo>
                        <a:pt x="721" y="216"/>
                      </a:lnTo>
                      <a:lnTo>
                        <a:pt x="696" y="245"/>
                      </a:lnTo>
                      <a:lnTo>
                        <a:pt x="672" y="273"/>
                      </a:lnTo>
                      <a:lnTo>
                        <a:pt x="647" y="300"/>
                      </a:lnTo>
                      <a:lnTo>
                        <a:pt x="627" y="324"/>
                      </a:lnTo>
                      <a:lnTo>
                        <a:pt x="608" y="345"/>
                      </a:lnTo>
                      <a:lnTo>
                        <a:pt x="592" y="363"/>
                      </a:lnTo>
                      <a:lnTo>
                        <a:pt x="582" y="373"/>
                      </a:lnTo>
                      <a:lnTo>
                        <a:pt x="578" y="379"/>
                      </a:lnTo>
                      <a:lnTo>
                        <a:pt x="576" y="384"/>
                      </a:lnTo>
                      <a:lnTo>
                        <a:pt x="576" y="388"/>
                      </a:lnTo>
                      <a:lnTo>
                        <a:pt x="576" y="390"/>
                      </a:lnTo>
                      <a:lnTo>
                        <a:pt x="576" y="439"/>
                      </a:lnTo>
                      <a:lnTo>
                        <a:pt x="576" y="463"/>
                      </a:lnTo>
                      <a:lnTo>
                        <a:pt x="576" y="486"/>
                      </a:lnTo>
                      <a:lnTo>
                        <a:pt x="576" y="504"/>
                      </a:lnTo>
                      <a:lnTo>
                        <a:pt x="576" y="514"/>
                      </a:lnTo>
                      <a:lnTo>
                        <a:pt x="576" y="518"/>
                      </a:lnTo>
                      <a:lnTo>
                        <a:pt x="576" y="522"/>
                      </a:lnTo>
                      <a:lnTo>
                        <a:pt x="576" y="529"/>
                      </a:lnTo>
                      <a:lnTo>
                        <a:pt x="578" y="531"/>
                      </a:lnTo>
                      <a:lnTo>
                        <a:pt x="580" y="537"/>
                      </a:lnTo>
                      <a:lnTo>
                        <a:pt x="584" y="541"/>
                      </a:lnTo>
                      <a:lnTo>
                        <a:pt x="588" y="543"/>
                      </a:lnTo>
                      <a:lnTo>
                        <a:pt x="594" y="547"/>
                      </a:lnTo>
                      <a:lnTo>
                        <a:pt x="596" y="547"/>
                      </a:lnTo>
                      <a:lnTo>
                        <a:pt x="602" y="547"/>
                      </a:lnTo>
                      <a:lnTo>
                        <a:pt x="606" y="547"/>
                      </a:lnTo>
                      <a:lnTo>
                        <a:pt x="612" y="547"/>
                      </a:lnTo>
                      <a:lnTo>
                        <a:pt x="614" y="547"/>
                      </a:lnTo>
                      <a:lnTo>
                        <a:pt x="696" y="547"/>
                      </a:lnTo>
                      <a:lnTo>
                        <a:pt x="696" y="627"/>
                      </a:lnTo>
                      <a:lnTo>
                        <a:pt x="267" y="627"/>
                      </a:lnTo>
                      <a:lnTo>
                        <a:pt x="267" y="547"/>
                      </a:lnTo>
                      <a:lnTo>
                        <a:pt x="343" y="547"/>
                      </a:lnTo>
                      <a:lnTo>
                        <a:pt x="347" y="547"/>
                      </a:lnTo>
                      <a:lnTo>
                        <a:pt x="351" y="547"/>
                      </a:lnTo>
                      <a:lnTo>
                        <a:pt x="357" y="547"/>
                      </a:lnTo>
                      <a:lnTo>
                        <a:pt x="361" y="547"/>
                      </a:lnTo>
                      <a:lnTo>
                        <a:pt x="365" y="547"/>
                      </a:lnTo>
                      <a:lnTo>
                        <a:pt x="372" y="543"/>
                      </a:lnTo>
                      <a:lnTo>
                        <a:pt x="376" y="541"/>
                      </a:lnTo>
                      <a:lnTo>
                        <a:pt x="380" y="537"/>
                      </a:lnTo>
                      <a:lnTo>
                        <a:pt x="382" y="531"/>
                      </a:lnTo>
                      <a:lnTo>
                        <a:pt x="384" y="529"/>
                      </a:lnTo>
                      <a:lnTo>
                        <a:pt x="384" y="522"/>
                      </a:lnTo>
                      <a:lnTo>
                        <a:pt x="384" y="518"/>
                      </a:lnTo>
                      <a:lnTo>
                        <a:pt x="384" y="514"/>
                      </a:lnTo>
                      <a:lnTo>
                        <a:pt x="384" y="508"/>
                      </a:lnTo>
                      <a:lnTo>
                        <a:pt x="384" y="490"/>
                      </a:lnTo>
                      <a:lnTo>
                        <a:pt x="384" y="467"/>
                      </a:lnTo>
                      <a:lnTo>
                        <a:pt x="384" y="441"/>
                      </a:lnTo>
                      <a:lnTo>
                        <a:pt x="384" y="416"/>
                      </a:lnTo>
                      <a:lnTo>
                        <a:pt x="384" y="398"/>
                      </a:lnTo>
                      <a:lnTo>
                        <a:pt x="384" y="390"/>
                      </a:lnTo>
                      <a:lnTo>
                        <a:pt x="384" y="390"/>
                      </a:lnTo>
                      <a:lnTo>
                        <a:pt x="384" y="388"/>
                      </a:lnTo>
                      <a:lnTo>
                        <a:pt x="382" y="384"/>
                      </a:lnTo>
                      <a:lnTo>
                        <a:pt x="380" y="379"/>
                      </a:lnTo>
                      <a:lnTo>
                        <a:pt x="374" y="373"/>
                      </a:lnTo>
                      <a:lnTo>
                        <a:pt x="363" y="361"/>
                      </a:lnTo>
                      <a:lnTo>
                        <a:pt x="345" y="343"/>
                      </a:lnTo>
                      <a:lnTo>
                        <a:pt x="325" y="318"/>
                      </a:lnTo>
                      <a:lnTo>
                        <a:pt x="302" y="292"/>
                      </a:lnTo>
                      <a:lnTo>
                        <a:pt x="276" y="263"/>
                      </a:lnTo>
                      <a:lnTo>
                        <a:pt x="249" y="232"/>
                      </a:lnTo>
                      <a:lnTo>
                        <a:pt x="225" y="204"/>
                      </a:lnTo>
                      <a:lnTo>
                        <a:pt x="200" y="177"/>
                      </a:lnTo>
                      <a:lnTo>
                        <a:pt x="180" y="153"/>
                      </a:lnTo>
                      <a:lnTo>
                        <a:pt x="161" y="132"/>
                      </a:lnTo>
                      <a:lnTo>
                        <a:pt x="149" y="118"/>
                      </a:lnTo>
                      <a:lnTo>
                        <a:pt x="143" y="112"/>
                      </a:lnTo>
                      <a:lnTo>
                        <a:pt x="133" y="102"/>
                      </a:lnTo>
                      <a:lnTo>
                        <a:pt x="118" y="89"/>
                      </a:lnTo>
                      <a:lnTo>
                        <a:pt x="98" y="81"/>
                      </a:lnTo>
                      <a:lnTo>
                        <a:pt x="76" y="77"/>
                      </a:lnTo>
                      <a:lnTo>
                        <a:pt x="0" y="77"/>
                      </a:lnTo>
                      <a:lnTo>
                        <a:pt x="0"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cxnSp>
          <p:nvCxnSpPr>
            <p:cNvPr id="26" name="直線コネクタ 20"/>
            <p:cNvCxnSpPr/>
            <p:nvPr userDrawn="1"/>
          </p:nvCxnSpPr>
          <p:spPr>
            <a:xfrm>
              <a:off x="2826101" y="9801095"/>
              <a:ext cx="0" cy="323961"/>
            </a:xfrm>
            <a:prstGeom prst="line">
              <a:avLst/>
            </a:prstGeom>
            <a:grpFill/>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D6A1AE48-2355-4313-A653-28F3FE42CE07}" type="slidenum">
              <a:rPr lang="en-US" smtClean="0"/>
              <a:pPr/>
              <a:t>‹#›</a:t>
            </a:fld>
            <a:endParaRPr lang="en-US" dirty="0"/>
          </a:p>
        </p:txBody>
      </p:sp>
      <p:sp>
        <p:nvSpPr>
          <p:cNvPr id="14" name="Title 13"/>
          <p:cNvSpPr>
            <a:spLocks noGrp="1"/>
          </p:cNvSpPr>
          <p:nvPr>
            <p:ph type="title"/>
          </p:nvPr>
        </p:nvSpPr>
        <p:spPr/>
        <p:txBody>
          <a:bodyPr/>
          <a:lstStyle/>
          <a:p>
            <a:r>
              <a:rPr lang="en-US"/>
              <a:t>Click to edit Master title style</a:t>
            </a:r>
          </a:p>
        </p:txBody>
      </p:sp>
      <p:sp>
        <p:nvSpPr>
          <p:cNvPr id="16" name="Content Placeholder 15"/>
          <p:cNvSpPr>
            <a:spLocks noGrp="1"/>
          </p:cNvSpPr>
          <p:nvPr>
            <p:ph sz="quarter" idx="13"/>
          </p:nvPr>
        </p:nvSpPr>
        <p:spPr>
          <a:xfrm>
            <a:off x="898525" y="1624013"/>
            <a:ext cx="8054975" cy="7729537"/>
          </a:xfrm>
        </p:spPr>
        <p:txBody>
          <a:bodyPr/>
          <a:lstStyle>
            <a:lvl1pPr marL="571500" indent="-571500">
              <a:buClr>
                <a:schemeClr val="tx2"/>
              </a:buClr>
              <a:buFont typeface="Wingdings" panose="05000000000000000000" pitchFamily="2" charset="2"/>
              <a:buChar char="v"/>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4"/>
          </p:nvPr>
        </p:nvSpPr>
        <p:spPr>
          <a:xfrm>
            <a:off x="9144000" y="1624013"/>
            <a:ext cx="8064500" cy="7729537"/>
          </a:xfrm>
        </p:spPr>
        <p:txBody>
          <a:bodyPr/>
          <a:lstStyle>
            <a:lvl1pPr marL="571500" indent="-571500">
              <a:buClr>
                <a:schemeClr val="tx2"/>
              </a:buClr>
              <a:buFont typeface="Wingdings" panose="05000000000000000000" pitchFamily="2" charset="2"/>
              <a:buChar char="v"/>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15"/>
          <p:cNvSpPr>
            <a:spLocks noGrp="1"/>
          </p:cNvSpPr>
          <p:nvPr>
            <p:ph type="dt" sz="half" idx="15"/>
          </p:nvPr>
        </p:nvSpPr>
        <p:spPr>
          <a:xfrm>
            <a:off x="2826102" y="9692640"/>
            <a:ext cx="1438486" cy="547688"/>
          </a:xfrm>
        </p:spPr>
        <p:txBody>
          <a:bodyPr/>
          <a:lstStyle>
            <a:lvl1pPr>
              <a:defRPr>
                <a:solidFill>
                  <a:schemeClr val="bg1"/>
                </a:solidFill>
              </a:defRPr>
            </a:lvl1pPr>
          </a:lstStyle>
          <a:p>
            <a:r>
              <a:rPr lang="en-US" dirty="0"/>
              <a:t>July 15, 2020</a:t>
            </a:r>
          </a:p>
        </p:txBody>
      </p:sp>
      <p:sp>
        <p:nvSpPr>
          <p:cNvPr id="19" name="フッター プレースホルダー 3">
            <a:extLst>
              <a:ext uri="{FF2B5EF4-FFF2-40B4-BE49-F238E27FC236}">
                <a16:creationId xmlns:a16="http://schemas.microsoft.com/office/drawing/2014/main" id="{FF25B5AC-CFFF-45E5-9018-5D65CB4CF07D}"/>
              </a:ext>
            </a:extLst>
          </p:cNvPr>
          <p:cNvSpPr txBox="1">
            <a:spLocks/>
          </p:cNvSpPr>
          <p:nvPr userDrawn="1"/>
        </p:nvSpPr>
        <p:spPr>
          <a:xfrm>
            <a:off x="4504317" y="9801113"/>
            <a:ext cx="5575787" cy="323943"/>
          </a:xfrm>
          <a:prstGeom prst="rect">
            <a:avLst/>
          </a:prstGeom>
        </p:spPr>
        <p:txBody>
          <a:bodyPr wrap="square" lIns="0" tIns="0" rIns="0"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1500" dirty="0">
                <a:solidFill>
                  <a:schemeClr val="bg1"/>
                </a:solidFill>
                <a:latin typeface="+mj-lt"/>
                <a:ea typeface="メイリオ" pitchFamily="50" charset="-128"/>
                <a:cs typeface="メイリオ" pitchFamily="50" charset="-128"/>
              </a:rPr>
              <a:t>R&amp;D Center U.S. , San Jose Laboratory	© 2020</a:t>
            </a:r>
          </a:p>
        </p:txBody>
      </p:sp>
    </p:spTree>
    <p:extLst>
      <p:ext uri="{BB962C8B-B14F-4D97-AF65-F5344CB8AC3E}">
        <p14:creationId xmlns:p14="http://schemas.microsoft.com/office/powerpoint/2010/main" val="204449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p:cNvGrpSpPr/>
          <p:nvPr userDrawn="1"/>
        </p:nvGrpSpPr>
        <p:grpSpPr>
          <a:xfrm>
            <a:off x="0" y="9637776"/>
            <a:ext cx="18286951" cy="647850"/>
            <a:chOff x="0" y="9637776"/>
            <a:chExt cx="18286951" cy="647850"/>
          </a:xfrm>
          <a:solidFill>
            <a:schemeClr val="accent4"/>
          </a:solidFill>
        </p:grpSpPr>
        <p:grpSp>
          <p:nvGrpSpPr>
            <p:cNvPr id="24" name="Group 23"/>
            <p:cNvGrpSpPr/>
            <p:nvPr userDrawn="1"/>
          </p:nvGrpSpPr>
          <p:grpSpPr>
            <a:xfrm>
              <a:off x="0" y="9637776"/>
              <a:ext cx="18286951" cy="647850"/>
              <a:chOff x="0" y="9637776"/>
              <a:chExt cx="18286951" cy="647850"/>
            </a:xfrm>
            <a:grpFill/>
          </p:grpSpPr>
          <p:sp>
            <p:nvSpPr>
              <p:cNvPr id="26" name="正方形/長方形 15"/>
              <p:cNvSpPr/>
              <p:nvPr userDrawn="1"/>
            </p:nvSpPr>
            <p:spPr>
              <a:xfrm>
                <a:off x="0" y="9637776"/>
                <a:ext cx="18286951" cy="64785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lIns="137050" tIns="68525" rIns="137050" bIns="68525" rtlCol="0" anchor="ctr"/>
              <a:lstStyle/>
              <a:p>
                <a:pPr algn="ctr"/>
                <a:endParaRPr kumimoji="1" lang="ja-JP" altLang="en-US" sz="1300" dirty="0">
                  <a:solidFill>
                    <a:srgbClr val="FFFFFF"/>
                  </a:solidFill>
                </a:endParaRPr>
              </a:p>
            </p:txBody>
          </p:sp>
          <p:grpSp>
            <p:nvGrpSpPr>
              <p:cNvPr id="29" name="Group 28"/>
              <p:cNvGrpSpPr>
                <a:grpSpLocks noChangeAspect="1"/>
              </p:cNvGrpSpPr>
              <p:nvPr userDrawn="1"/>
            </p:nvGrpSpPr>
            <p:grpSpPr>
              <a:xfrm>
                <a:off x="355680" y="9838870"/>
                <a:ext cx="1374426" cy="241891"/>
                <a:chOff x="-1676400" y="1200150"/>
                <a:chExt cx="6350001" cy="1117600"/>
              </a:xfrm>
              <a:grpFill/>
            </p:grpSpPr>
            <p:sp>
              <p:nvSpPr>
                <p:cNvPr id="30" name="Freeform 10"/>
                <p:cNvSpPr>
                  <a:spLocks noEditPoints="1"/>
                </p:cNvSpPr>
                <p:nvPr userDrawn="1"/>
              </p:nvSpPr>
              <p:spPr bwMode="auto">
                <a:xfrm>
                  <a:off x="-160338" y="1200150"/>
                  <a:ext cx="1490663" cy="1117600"/>
                </a:xfrm>
                <a:custGeom>
                  <a:avLst/>
                  <a:gdLst>
                    <a:gd name="T0" fmla="*/ 424 w 939"/>
                    <a:gd name="T1" fmla="*/ 94 h 704"/>
                    <a:gd name="T2" fmla="*/ 341 w 939"/>
                    <a:gd name="T3" fmla="*/ 118 h 704"/>
                    <a:gd name="T4" fmla="*/ 271 w 939"/>
                    <a:gd name="T5" fmla="*/ 167 h 704"/>
                    <a:gd name="T6" fmla="*/ 218 w 939"/>
                    <a:gd name="T7" fmla="*/ 249 h 704"/>
                    <a:gd name="T8" fmla="*/ 200 w 939"/>
                    <a:gd name="T9" fmla="*/ 351 h 704"/>
                    <a:gd name="T10" fmla="*/ 218 w 939"/>
                    <a:gd name="T11" fmla="*/ 451 h 704"/>
                    <a:gd name="T12" fmla="*/ 271 w 939"/>
                    <a:gd name="T13" fmla="*/ 535 h 704"/>
                    <a:gd name="T14" fmla="*/ 341 w 939"/>
                    <a:gd name="T15" fmla="*/ 582 h 704"/>
                    <a:gd name="T16" fmla="*/ 424 w 939"/>
                    <a:gd name="T17" fmla="*/ 608 h 704"/>
                    <a:gd name="T18" fmla="*/ 514 w 939"/>
                    <a:gd name="T19" fmla="*/ 608 h 704"/>
                    <a:gd name="T20" fmla="*/ 598 w 939"/>
                    <a:gd name="T21" fmla="*/ 584 h 704"/>
                    <a:gd name="T22" fmla="*/ 667 w 939"/>
                    <a:gd name="T23" fmla="*/ 535 h 704"/>
                    <a:gd name="T24" fmla="*/ 722 w 939"/>
                    <a:gd name="T25" fmla="*/ 451 h 704"/>
                    <a:gd name="T26" fmla="*/ 741 w 939"/>
                    <a:gd name="T27" fmla="*/ 351 h 704"/>
                    <a:gd name="T28" fmla="*/ 722 w 939"/>
                    <a:gd name="T29" fmla="*/ 249 h 704"/>
                    <a:gd name="T30" fmla="*/ 667 w 939"/>
                    <a:gd name="T31" fmla="*/ 167 h 704"/>
                    <a:gd name="T32" fmla="*/ 598 w 939"/>
                    <a:gd name="T33" fmla="*/ 118 h 704"/>
                    <a:gd name="T34" fmla="*/ 514 w 939"/>
                    <a:gd name="T35" fmla="*/ 94 h 704"/>
                    <a:gd name="T36" fmla="*/ 469 w 939"/>
                    <a:gd name="T37" fmla="*/ 0 h 704"/>
                    <a:gd name="T38" fmla="*/ 612 w 939"/>
                    <a:gd name="T39" fmla="*/ 12 h 704"/>
                    <a:gd name="T40" fmla="*/ 737 w 939"/>
                    <a:gd name="T41" fmla="*/ 53 h 704"/>
                    <a:gd name="T42" fmla="*/ 839 w 939"/>
                    <a:gd name="T43" fmla="*/ 122 h 704"/>
                    <a:gd name="T44" fmla="*/ 904 w 939"/>
                    <a:gd name="T45" fmla="*/ 206 h 704"/>
                    <a:gd name="T46" fmla="*/ 935 w 939"/>
                    <a:gd name="T47" fmla="*/ 300 h 704"/>
                    <a:gd name="T48" fmla="*/ 935 w 939"/>
                    <a:gd name="T49" fmla="*/ 400 h 704"/>
                    <a:gd name="T50" fmla="*/ 902 w 939"/>
                    <a:gd name="T51" fmla="*/ 496 h 704"/>
                    <a:gd name="T52" fmla="*/ 839 w 939"/>
                    <a:gd name="T53" fmla="*/ 580 h 704"/>
                    <a:gd name="T54" fmla="*/ 737 w 939"/>
                    <a:gd name="T55" fmla="*/ 647 h 704"/>
                    <a:gd name="T56" fmla="*/ 610 w 939"/>
                    <a:gd name="T57" fmla="*/ 690 h 704"/>
                    <a:gd name="T58" fmla="*/ 469 w 939"/>
                    <a:gd name="T59" fmla="*/ 704 h 704"/>
                    <a:gd name="T60" fmla="*/ 331 w 939"/>
                    <a:gd name="T61" fmla="*/ 690 h 704"/>
                    <a:gd name="T62" fmla="*/ 204 w 939"/>
                    <a:gd name="T63" fmla="*/ 647 h 704"/>
                    <a:gd name="T64" fmla="*/ 100 w 939"/>
                    <a:gd name="T65" fmla="*/ 580 h 704"/>
                    <a:gd name="T66" fmla="*/ 37 w 939"/>
                    <a:gd name="T67" fmla="*/ 498 h 704"/>
                    <a:gd name="T68" fmla="*/ 4 w 939"/>
                    <a:gd name="T69" fmla="*/ 402 h 704"/>
                    <a:gd name="T70" fmla="*/ 4 w 939"/>
                    <a:gd name="T71" fmla="*/ 300 h 704"/>
                    <a:gd name="T72" fmla="*/ 37 w 939"/>
                    <a:gd name="T73" fmla="*/ 204 h 704"/>
                    <a:gd name="T74" fmla="*/ 100 w 939"/>
                    <a:gd name="T75" fmla="*/ 122 h 704"/>
                    <a:gd name="T76" fmla="*/ 202 w 939"/>
                    <a:gd name="T77" fmla="*/ 57 h 704"/>
                    <a:gd name="T78" fmla="*/ 331 w 939"/>
                    <a:gd name="T79" fmla="*/ 14 h 704"/>
                    <a:gd name="T80" fmla="*/ 469 w 939"/>
                    <a:gd name="T8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9" h="704">
                      <a:moveTo>
                        <a:pt x="469" y="92"/>
                      </a:moveTo>
                      <a:lnTo>
                        <a:pt x="424" y="94"/>
                      </a:lnTo>
                      <a:lnTo>
                        <a:pt x="382" y="104"/>
                      </a:lnTo>
                      <a:lnTo>
                        <a:pt x="341" y="118"/>
                      </a:lnTo>
                      <a:lnTo>
                        <a:pt x="304" y="141"/>
                      </a:lnTo>
                      <a:lnTo>
                        <a:pt x="271" y="167"/>
                      </a:lnTo>
                      <a:lnTo>
                        <a:pt x="241" y="206"/>
                      </a:lnTo>
                      <a:lnTo>
                        <a:pt x="218" y="249"/>
                      </a:lnTo>
                      <a:lnTo>
                        <a:pt x="204" y="298"/>
                      </a:lnTo>
                      <a:lnTo>
                        <a:pt x="200" y="351"/>
                      </a:lnTo>
                      <a:lnTo>
                        <a:pt x="204" y="402"/>
                      </a:lnTo>
                      <a:lnTo>
                        <a:pt x="218" y="451"/>
                      </a:lnTo>
                      <a:lnTo>
                        <a:pt x="241" y="496"/>
                      </a:lnTo>
                      <a:lnTo>
                        <a:pt x="271" y="535"/>
                      </a:lnTo>
                      <a:lnTo>
                        <a:pt x="304" y="561"/>
                      </a:lnTo>
                      <a:lnTo>
                        <a:pt x="341" y="582"/>
                      </a:lnTo>
                      <a:lnTo>
                        <a:pt x="382" y="598"/>
                      </a:lnTo>
                      <a:lnTo>
                        <a:pt x="424" y="608"/>
                      </a:lnTo>
                      <a:lnTo>
                        <a:pt x="469" y="610"/>
                      </a:lnTo>
                      <a:lnTo>
                        <a:pt x="514" y="608"/>
                      </a:lnTo>
                      <a:lnTo>
                        <a:pt x="559" y="598"/>
                      </a:lnTo>
                      <a:lnTo>
                        <a:pt x="598" y="584"/>
                      </a:lnTo>
                      <a:lnTo>
                        <a:pt x="635" y="561"/>
                      </a:lnTo>
                      <a:lnTo>
                        <a:pt x="667" y="535"/>
                      </a:lnTo>
                      <a:lnTo>
                        <a:pt x="700" y="496"/>
                      </a:lnTo>
                      <a:lnTo>
                        <a:pt x="722" y="451"/>
                      </a:lnTo>
                      <a:lnTo>
                        <a:pt x="737" y="404"/>
                      </a:lnTo>
                      <a:lnTo>
                        <a:pt x="741" y="351"/>
                      </a:lnTo>
                      <a:lnTo>
                        <a:pt x="737" y="298"/>
                      </a:lnTo>
                      <a:lnTo>
                        <a:pt x="722" y="249"/>
                      </a:lnTo>
                      <a:lnTo>
                        <a:pt x="700" y="206"/>
                      </a:lnTo>
                      <a:lnTo>
                        <a:pt x="667" y="167"/>
                      </a:lnTo>
                      <a:lnTo>
                        <a:pt x="635" y="141"/>
                      </a:lnTo>
                      <a:lnTo>
                        <a:pt x="598" y="118"/>
                      </a:lnTo>
                      <a:lnTo>
                        <a:pt x="559" y="104"/>
                      </a:lnTo>
                      <a:lnTo>
                        <a:pt x="514" y="94"/>
                      </a:lnTo>
                      <a:lnTo>
                        <a:pt x="469" y="92"/>
                      </a:lnTo>
                      <a:close/>
                      <a:moveTo>
                        <a:pt x="469" y="0"/>
                      </a:moveTo>
                      <a:lnTo>
                        <a:pt x="545" y="2"/>
                      </a:lnTo>
                      <a:lnTo>
                        <a:pt x="612" y="12"/>
                      </a:lnTo>
                      <a:lnTo>
                        <a:pt x="678" y="28"/>
                      </a:lnTo>
                      <a:lnTo>
                        <a:pt x="737" y="53"/>
                      </a:lnTo>
                      <a:lnTo>
                        <a:pt x="790" y="84"/>
                      </a:lnTo>
                      <a:lnTo>
                        <a:pt x="839" y="122"/>
                      </a:lnTo>
                      <a:lnTo>
                        <a:pt x="876" y="161"/>
                      </a:lnTo>
                      <a:lnTo>
                        <a:pt x="904" y="206"/>
                      </a:lnTo>
                      <a:lnTo>
                        <a:pt x="923" y="251"/>
                      </a:lnTo>
                      <a:lnTo>
                        <a:pt x="935" y="300"/>
                      </a:lnTo>
                      <a:lnTo>
                        <a:pt x="939" y="351"/>
                      </a:lnTo>
                      <a:lnTo>
                        <a:pt x="935" y="400"/>
                      </a:lnTo>
                      <a:lnTo>
                        <a:pt x="923" y="449"/>
                      </a:lnTo>
                      <a:lnTo>
                        <a:pt x="902" y="496"/>
                      </a:lnTo>
                      <a:lnTo>
                        <a:pt x="876" y="541"/>
                      </a:lnTo>
                      <a:lnTo>
                        <a:pt x="839" y="580"/>
                      </a:lnTo>
                      <a:lnTo>
                        <a:pt x="792" y="617"/>
                      </a:lnTo>
                      <a:lnTo>
                        <a:pt x="737" y="647"/>
                      </a:lnTo>
                      <a:lnTo>
                        <a:pt x="678" y="672"/>
                      </a:lnTo>
                      <a:lnTo>
                        <a:pt x="610" y="690"/>
                      </a:lnTo>
                      <a:lnTo>
                        <a:pt x="541" y="700"/>
                      </a:lnTo>
                      <a:lnTo>
                        <a:pt x="469" y="704"/>
                      </a:lnTo>
                      <a:lnTo>
                        <a:pt x="398" y="700"/>
                      </a:lnTo>
                      <a:lnTo>
                        <a:pt x="331" y="690"/>
                      </a:lnTo>
                      <a:lnTo>
                        <a:pt x="265" y="672"/>
                      </a:lnTo>
                      <a:lnTo>
                        <a:pt x="204" y="647"/>
                      </a:lnTo>
                      <a:lnTo>
                        <a:pt x="149" y="617"/>
                      </a:lnTo>
                      <a:lnTo>
                        <a:pt x="100" y="580"/>
                      </a:lnTo>
                      <a:lnTo>
                        <a:pt x="63" y="541"/>
                      </a:lnTo>
                      <a:lnTo>
                        <a:pt x="37" y="498"/>
                      </a:lnTo>
                      <a:lnTo>
                        <a:pt x="16" y="451"/>
                      </a:lnTo>
                      <a:lnTo>
                        <a:pt x="4" y="402"/>
                      </a:lnTo>
                      <a:lnTo>
                        <a:pt x="0" y="351"/>
                      </a:lnTo>
                      <a:lnTo>
                        <a:pt x="4" y="300"/>
                      </a:lnTo>
                      <a:lnTo>
                        <a:pt x="16" y="251"/>
                      </a:lnTo>
                      <a:lnTo>
                        <a:pt x="37" y="204"/>
                      </a:lnTo>
                      <a:lnTo>
                        <a:pt x="65" y="161"/>
                      </a:lnTo>
                      <a:lnTo>
                        <a:pt x="100" y="122"/>
                      </a:lnTo>
                      <a:lnTo>
                        <a:pt x="147" y="88"/>
                      </a:lnTo>
                      <a:lnTo>
                        <a:pt x="202" y="57"/>
                      </a:lnTo>
                      <a:lnTo>
                        <a:pt x="265" y="33"/>
                      </a:lnTo>
                      <a:lnTo>
                        <a:pt x="331" y="14"/>
                      </a:lnTo>
                      <a:lnTo>
                        <a:pt x="400" y="4"/>
                      </a:lnTo>
                      <a:lnTo>
                        <a:pt x="469"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11"/>
                <p:cNvSpPr>
                  <a:spLocks/>
                </p:cNvSpPr>
                <p:nvPr userDrawn="1"/>
              </p:nvSpPr>
              <p:spPr bwMode="auto">
                <a:xfrm>
                  <a:off x="-1676400" y="1200150"/>
                  <a:ext cx="1285875" cy="1108075"/>
                </a:xfrm>
                <a:custGeom>
                  <a:avLst/>
                  <a:gdLst>
                    <a:gd name="T0" fmla="*/ 492 w 810"/>
                    <a:gd name="T1" fmla="*/ 12 h 698"/>
                    <a:gd name="T2" fmla="*/ 628 w 810"/>
                    <a:gd name="T3" fmla="*/ 53 h 698"/>
                    <a:gd name="T4" fmla="*/ 665 w 810"/>
                    <a:gd name="T5" fmla="*/ 69 h 698"/>
                    <a:gd name="T6" fmla="*/ 675 w 810"/>
                    <a:gd name="T7" fmla="*/ 63 h 698"/>
                    <a:gd name="T8" fmla="*/ 677 w 810"/>
                    <a:gd name="T9" fmla="*/ 30 h 698"/>
                    <a:gd name="T10" fmla="*/ 688 w 810"/>
                    <a:gd name="T11" fmla="*/ 245 h 698"/>
                    <a:gd name="T12" fmla="*/ 651 w 810"/>
                    <a:gd name="T13" fmla="*/ 175 h 698"/>
                    <a:gd name="T14" fmla="*/ 587 w 810"/>
                    <a:gd name="T15" fmla="*/ 133 h 698"/>
                    <a:gd name="T16" fmla="*/ 443 w 810"/>
                    <a:gd name="T17" fmla="*/ 96 h 698"/>
                    <a:gd name="T18" fmla="*/ 296 w 810"/>
                    <a:gd name="T19" fmla="*/ 100 h 698"/>
                    <a:gd name="T20" fmla="*/ 200 w 810"/>
                    <a:gd name="T21" fmla="*/ 128 h 698"/>
                    <a:gd name="T22" fmla="*/ 167 w 810"/>
                    <a:gd name="T23" fmla="*/ 180 h 698"/>
                    <a:gd name="T24" fmla="*/ 191 w 810"/>
                    <a:gd name="T25" fmla="*/ 218 h 698"/>
                    <a:gd name="T26" fmla="*/ 273 w 810"/>
                    <a:gd name="T27" fmla="*/ 237 h 698"/>
                    <a:gd name="T28" fmla="*/ 400 w 810"/>
                    <a:gd name="T29" fmla="*/ 249 h 698"/>
                    <a:gd name="T30" fmla="*/ 510 w 810"/>
                    <a:gd name="T31" fmla="*/ 263 h 698"/>
                    <a:gd name="T32" fmla="*/ 618 w 810"/>
                    <a:gd name="T33" fmla="*/ 284 h 698"/>
                    <a:gd name="T34" fmla="*/ 696 w 810"/>
                    <a:gd name="T35" fmla="*/ 310 h 698"/>
                    <a:gd name="T36" fmla="*/ 769 w 810"/>
                    <a:gd name="T37" fmla="*/ 365 h 698"/>
                    <a:gd name="T38" fmla="*/ 806 w 810"/>
                    <a:gd name="T39" fmla="*/ 443 h 698"/>
                    <a:gd name="T40" fmla="*/ 798 w 810"/>
                    <a:gd name="T41" fmla="*/ 543 h 698"/>
                    <a:gd name="T42" fmla="*/ 759 w 810"/>
                    <a:gd name="T43" fmla="*/ 600 h 698"/>
                    <a:gd name="T44" fmla="*/ 667 w 810"/>
                    <a:gd name="T45" fmla="*/ 655 h 698"/>
                    <a:gd name="T46" fmla="*/ 571 w 810"/>
                    <a:gd name="T47" fmla="*/ 684 h 698"/>
                    <a:gd name="T48" fmla="*/ 430 w 810"/>
                    <a:gd name="T49" fmla="*/ 698 h 698"/>
                    <a:gd name="T50" fmla="*/ 318 w 810"/>
                    <a:gd name="T51" fmla="*/ 686 h 698"/>
                    <a:gd name="T52" fmla="*/ 210 w 810"/>
                    <a:gd name="T53" fmla="*/ 659 h 698"/>
                    <a:gd name="T54" fmla="*/ 138 w 810"/>
                    <a:gd name="T55" fmla="*/ 633 h 698"/>
                    <a:gd name="T56" fmla="*/ 124 w 810"/>
                    <a:gd name="T57" fmla="*/ 633 h 698"/>
                    <a:gd name="T58" fmla="*/ 118 w 810"/>
                    <a:gd name="T59" fmla="*/ 639 h 698"/>
                    <a:gd name="T60" fmla="*/ 118 w 810"/>
                    <a:gd name="T61" fmla="*/ 678 h 698"/>
                    <a:gd name="T62" fmla="*/ 108 w 810"/>
                    <a:gd name="T63" fmla="*/ 431 h 698"/>
                    <a:gd name="T64" fmla="*/ 130 w 810"/>
                    <a:gd name="T65" fmla="*/ 500 h 698"/>
                    <a:gd name="T66" fmla="*/ 212 w 810"/>
                    <a:gd name="T67" fmla="*/ 563 h 698"/>
                    <a:gd name="T68" fmla="*/ 300 w 810"/>
                    <a:gd name="T69" fmla="*/ 590 h 698"/>
                    <a:gd name="T70" fmla="*/ 428 w 810"/>
                    <a:gd name="T71" fmla="*/ 606 h 698"/>
                    <a:gd name="T72" fmla="*/ 557 w 810"/>
                    <a:gd name="T73" fmla="*/ 590 h 698"/>
                    <a:gd name="T74" fmla="*/ 596 w 810"/>
                    <a:gd name="T75" fmla="*/ 576 h 698"/>
                    <a:gd name="T76" fmla="*/ 628 w 810"/>
                    <a:gd name="T77" fmla="*/ 551 h 698"/>
                    <a:gd name="T78" fmla="*/ 639 w 810"/>
                    <a:gd name="T79" fmla="*/ 492 h 698"/>
                    <a:gd name="T80" fmla="*/ 602 w 810"/>
                    <a:gd name="T81" fmla="*/ 459 h 698"/>
                    <a:gd name="T82" fmla="*/ 549 w 810"/>
                    <a:gd name="T83" fmla="*/ 445 h 698"/>
                    <a:gd name="T84" fmla="*/ 430 w 810"/>
                    <a:gd name="T85" fmla="*/ 431 h 698"/>
                    <a:gd name="T86" fmla="*/ 287 w 810"/>
                    <a:gd name="T87" fmla="*/ 414 h 698"/>
                    <a:gd name="T88" fmla="*/ 183 w 810"/>
                    <a:gd name="T89" fmla="*/ 396 h 698"/>
                    <a:gd name="T90" fmla="*/ 79 w 810"/>
                    <a:gd name="T91" fmla="*/ 355 h 698"/>
                    <a:gd name="T92" fmla="*/ 42 w 810"/>
                    <a:gd name="T93" fmla="*/ 325 h 698"/>
                    <a:gd name="T94" fmla="*/ 12 w 810"/>
                    <a:gd name="T95" fmla="*/ 273 h 698"/>
                    <a:gd name="T96" fmla="*/ 4 w 810"/>
                    <a:gd name="T97" fmla="*/ 171 h 698"/>
                    <a:gd name="T98" fmla="*/ 63 w 810"/>
                    <a:gd name="T99" fmla="*/ 86 h 698"/>
                    <a:gd name="T100" fmla="*/ 183 w 810"/>
                    <a:gd name="T101" fmla="*/ 26 h 698"/>
                    <a:gd name="T102" fmla="*/ 365 w 810"/>
                    <a:gd name="T10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698">
                      <a:moveTo>
                        <a:pt x="365" y="0"/>
                      </a:moveTo>
                      <a:lnTo>
                        <a:pt x="432" y="4"/>
                      </a:lnTo>
                      <a:lnTo>
                        <a:pt x="492" y="12"/>
                      </a:lnTo>
                      <a:lnTo>
                        <a:pt x="547" y="24"/>
                      </a:lnTo>
                      <a:lnTo>
                        <a:pt x="592" y="39"/>
                      </a:lnTo>
                      <a:lnTo>
                        <a:pt x="628" y="53"/>
                      </a:lnTo>
                      <a:lnTo>
                        <a:pt x="653" y="65"/>
                      </a:lnTo>
                      <a:lnTo>
                        <a:pt x="659" y="67"/>
                      </a:lnTo>
                      <a:lnTo>
                        <a:pt x="665" y="69"/>
                      </a:lnTo>
                      <a:lnTo>
                        <a:pt x="669" y="67"/>
                      </a:lnTo>
                      <a:lnTo>
                        <a:pt x="673" y="65"/>
                      </a:lnTo>
                      <a:lnTo>
                        <a:pt x="675" y="63"/>
                      </a:lnTo>
                      <a:lnTo>
                        <a:pt x="677" y="59"/>
                      </a:lnTo>
                      <a:lnTo>
                        <a:pt x="677" y="55"/>
                      </a:lnTo>
                      <a:lnTo>
                        <a:pt x="677" y="30"/>
                      </a:lnTo>
                      <a:lnTo>
                        <a:pt x="765" y="30"/>
                      </a:lnTo>
                      <a:lnTo>
                        <a:pt x="765" y="245"/>
                      </a:lnTo>
                      <a:lnTo>
                        <a:pt x="688" y="245"/>
                      </a:lnTo>
                      <a:lnTo>
                        <a:pt x="677" y="218"/>
                      </a:lnTo>
                      <a:lnTo>
                        <a:pt x="665" y="194"/>
                      </a:lnTo>
                      <a:lnTo>
                        <a:pt x="651" y="175"/>
                      </a:lnTo>
                      <a:lnTo>
                        <a:pt x="639" y="163"/>
                      </a:lnTo>
                      <a:lnTo>
                        <a:pt x="614" y="147"/>
                      </a:lnTo>
                      <a:lnTo>
                        <a:pt x="587" y="133"/>
                      </a:lnTo>
                      <a:lnTo>
                        <a:pt x="549" y="118"/>
                      </a:lnTo>
                      <a:lnTo>
                        <a:pt x="500" y="106"/>
                      </a:lnTo>
                      <a:lnTo>
                        <a:pt x="443" y="96"/>
                      </a:lnTo>
                      <a:lnTo>
                        <a:pt x="379" y="94"/>
                      </a:lnTo>
                      <a:lnTo>
                        <a:pt x="336" y="94"/>
                      </a:lnTo>
                      <a:lnTo>
                        <a:pt x="296" y="100"/>
                      </a:lnTo>
                      <a:lnTo>
                        <a:pt x="257" y="106"/>
                      </a:lnTo>
                      <a:lnTo>
                        <a:pt x="224" y="116"/>
                      </a:lnTo>
                      <a:lnTo>
                        <a:pt x="200" y="128"/>
                      </a:lnTo>
                      <a:lnTo>
                        <a:pt x="181" y="143"/>
                      </a:lnTo>
                      <a:lnTo>
                        <a:pt x="171" y="161"/>
                      </a:lnTo>
                      <a:lnTo>
                        <a:pt x="167" y="180"/>
                      </a:lnTo>
                      <a:lnTo>
                        <a:pt x="171" y="198"/>
                      </a:lnTo>
                      <a:lnTo>
                        <a:pt x="181" y="210"/>
                      </a:lnTo>
                      <a:lnTo>
                        <a:pt x="191" y="218"/>
                      </a:lnTo>
                      <a:lnTo>
                        <a:pt x="204" y="224"/>
                      </a:lnTo>
                      <a:lnTo>
                        <a:pt x="232" y="231"/>
                      </a:lnTo>
                      <a:lnTo>
                        <a:pt x="273" y="237"/>
                      </a:lnTo>
                      <a:lnTo>
                        <a:pt x="316" y="241"/>
                      </a:lnTo>
                      <a:lnTo>
                        <a:pt x="361" y="247"/>
                      </a:lnTo>
                      <a:lnTo>
                        <a:pt x="400" y="249"/>
                      </a:lnTo>
                      <a:lnTo>
                        <a:pt x="430" y="253"/>
                      </a:lnTo>
                      <a:lnTo>
                        <a:pt x="469" y="259"/>
                      </a:lnTo>
                      <a:lnTo>
                        <a:pt x="510" y="263"/>
                      </a:lnTo>
                      <a:lnTo>
                        <a:pt x="551" y="269"/>
                      </a:lnTo>
                      <a:lnTo>
                        <a:pt x="587" y="278"/>
                      </a:lnTo>
                      <a:lnTo>
                        <a:pt x="618" y="284"/>
                      </a:lnTo>
                      <a:lnTo>
                        <a:pt x="645" y="292"/>
                      </a:lnTo>
                      <a:lnTo>
                        <a:pt x="671" y="300"/>
                      </a:lnTo>
                      <a:lnTo>
                        <a:pt x="696" y="310"/>
                      </a:lnTo>
                      <a:lnTo>
                        <a:pt x="728" y="329"/>
                      </a:lnTo>
                      <a:lnTo>
                        <a:pt x="759" y="353"/>
                      </a:lnTo>
                      <a:lnTo>
                        <a:pt x="769" y="365"/>
                      </a:lnTo>
                      <a:lnTo>
                        <a:pt x="783" y="384"/>
                      </a:lnTo>
                      <a:lnTo>
                        <a:pt x="796" y="410"/>
                      </a:lnTo>
                      <a:lnTo>
                        <a:pt x="806" y="443"/>
                      </a:lnTo>
                      <a:lnTo>
                        <a:pt x="810" y="482"/>
                      </a:lnTo>
                      <a:lnTo>
                        <a:pt x="806" y="514"/>
                      </a:lnTo>
                      <a:lnTo>
                        <a:pt x="798" y="543"/>
                      </a:lnTo>
                      <a:lnTo>
                        <a:pt x="785" y="568"/>
                      </a:lnTo>
                      <a:lnTo>
                        <a:pt x="771" y="586"/>
                      </a:lnTo>
                      <a:lnTo>
                        <a:pt x="759" y="600"/>
                      </a:lnTo>
                      <a:lnTo>
                        <a:pt x="747" y="610"/>
                      </a:lnTo>
                      <a:lnTo>
                        <a:pt x="708" y="637"/>
                      </a:lnTo>
                      <a:lnTo>
                        <a:pt x="667" y="655"/>
                      </a:lnTo>
                      <a:lnTo>
                        <a:pt x="628" y="670"/>
                      </a:lnTo>
                      <a:lnTo>
                        <a:pt x="604" y="676"/>
                      </a:lnTo>
                      <a:lnTo>
                        <a:pt x="571" y="684"/>
                      </a:lnTo>
                      <a:lnTo>
                        <a:pt x="534" y="690"/>
                      </a:lnTo>
                      <a:lnTo>
                        <a:pt x="487" y="696"/>
                      </a:lnTo>
                      <a:lnTo>
                        <a:pt x="430" y="698"/>
                      </a:lnTo>
                      <a:lnTo>
                        <a:pt x="387" y="696"/>
                      </a:lnTo>
                      <a:lnTo>
                        <a:pt x="351" y="692"/>
                      </a:lnTo>
                      <a:lnTo>
                        <a:pt x="318" y="686"/>
                      </a:lnTo>
                      <a:lnTo>
                        <a:pt x="281" y="678"/>
                      </a:lnTo>
                      <a:lnTo>
                        <a:pt x="245" y="670"/>
                      </a:lnTo>
                      <a:lnTo>
                        <a:pt x="210" y="659"/>
                      </a:lnTo>
                      <a:lnTo>
                        <a:pt x="179" y="649"/>
                      </a:lnTo>
                      <a:lnTo>
                        <a:pt x="155" y="639"/>
                      </a:lnTo>
                      <a:lnTo>
                        <a:pt x="138" y="633"/>
                      </a:lnTo>
                      <a:lnTo>
                        <a:pt x="132" y="631"/>
                      </a:lnTo>
                      <a:lnTo>
                        <a:pt x="128" y="631"/>
                      </a:lnTo>
                      <a:lnTo>
                        <a:pt x="124" y="633"/>
                      </a:lnTo>
                      <a:lnTo>
                        <a:pt x="122" y="635"/>
                      </a:lnTo>
                      <a:lnTo>
                        <a:pt x="120" y="637"/>
                      </a:lnTo>
                      <a:lnTo>
                        <a:pt x="118" y="639"/>
                      </a:lnTo>
                      <a:lnTo>
                        <a:pt x="118" y="643"/>
                      </a:lnTo>
                      <a:lnTo>
                        <a:pt x="118" y="645"/>
                      </a:lnTo>
                      <a:lnTo>
                        <a:pt x="118" y="678"/>
                      </a:lnTo>
                      <a:lnTo>
                        <a:pt x="20" y="678"/>
                      </a:lnTo>
                      <a:lnTo>
                        <a:pt x="20" y="431"/>
                      </a:lnTo>
                      <a:lnTo>
                        <a:pt x="108" y="431"/>
                      </a:lnTo>
                      <a:lnTo>
                        <a:pt x="112" y="459"/>
                      </a:lnTo>
                      <a:lnTo>
                        <a:pt x="120" y="484"/>
                      </a:lnTo>
                      <a:lnTo>
                        <a:pt x="130" y="500"/>
                      </a:lnTo>
                      <a:lnTo>
                        <a:pt x="157" y="529"/>
                      </a:lnTo>
                      <a:lnTo>
                        <a:pt x="185" y="549"/>
                      </a:lnTo>
                      <a:lnTo>
                        <a:pt x="212" y="563"/>
                      </a:lnTo>
                      <a:lnTo>
                        <a:pt x="240" y="574"/>
                      </a:lnTo>
                      <a:lnTo>
                        <a:pt x="265" y="582"/>
                      </a:lnTo>
                      <a:lnTo>
                        <a:pt x="300" y="590"/>
                      </a:lnTo>
                      <a:lnTo>
                        <a:pt x="340" y="598"/>
                      </a:lnTo>
                      <a:lnTo>
                        <a:pt x="385" y="604"/>
                      </a:lnTo>
                      <a:lnTo>
                        <a:pt x="428" y="606"/>
                      </a:lnTo>
                      <a:lnTo>
                        <a:pt x="481" y="604"/>
                      </a:lnTo>
                      <a:lnTo>
                        <a:pt x="524" y="598"/>
                      </a:lnTo>
                      <a:lnTo>
                        <a:pt x="557" y="590"/>
                      </a:lnTo>
                      <a:lnTo>
                        <a:pt x="577" y="584"/>
                      </a:lnTo>
                      <a:lnTo>
                        <a:pt x="587" y="580"/>
                      </a:lnTo>
                      <a:lnTo>
                        <a:pt x="596" y="576"/>
                      </a:lnTo>
                      <a:lnTo>
                        <a:pt x="606" y="572"/>
                      </a:lnTo>
                      <a:lnTo>
                        <a:pt x="618" y="563"/>
                      </a:lnTo>
                      <a:lnTo>
                        <a:pt x="628" y="551"/>
                      </a:lnTo>
                      <a:lnTo>
                        <a:pt x="639" y="535"/>
                      </a:lnTo>
                      <a:lnTo>
                        <a:pt x="641" y="514"/>
                      </a:lnTo>
                      <a:lnTo>
                        <a:pt x="639" y="492"/>
                      </a:lnTo>
                      <a:lnTo>
                        <a:pt x="628" y="478"/>
                      </a:lnTo>
                      <a:lnTo>
                        <a:pt x="616" y="465"/>
                      </a:lnTo>
                      <a:lnTo>
                        <a:pt x="602" y="459"/>
                      </a:lnTo>
                      <a:lnTo>
                        <a:pt x="587" y="453"/>
                      </a:lnTo>
                      <a:lnTo>
                        <a:pt x="573" y="451"/>
                      </a:lnTo>
                      <a:lnTo>
                        <a:pt x="549" y="445"/>
                      </a:lnTo>
                      <a:lnTo>
                        <a:pt x="514" y="441"/>
                      </a:lnTo>
                      <a:lnTo>
                        <a:pt x="475" y="435"/>
                      </a:lnTo>
                      <a:lnTo>
                        <a:pt x="430" y="431"/>
                      </a:lnTo>
                      <a:lnTo>
                        <a:pt x="381" y="427"/>
                      </a:lnTo>
                      <a:lnTo>
                        <a:pt x="334" y="420"/>
                      </a:lnTo>
                      <a:lnTo>
                        <a:pt x="287" y="414"/>
                      </a:lnTo>
                      <a:lnTo>
                        <a:pt x="247" y="408"/>
                      </a:lnTo>
                      <a:lnTo>
                        <a:pt x="210" y="402"/>
                      </a:lnTo>
                      <a:lnTo>
                        <a:pt x="183" y="396"/>
                      </a:lnTo>
                      <a:lnTo>
                        <a:pt x="138" y="384"/>
                      </a:lnTo>
                      <a:lnTo>
                        <a:pt x="104" y="369"/>
                      </a:lnTo>
                      <a:lnTo>
                        <a:pt x="79" y="355"/>
                      </a:lnTo>
                      <a:lnTo>
                        <a:pt x="59" y="341"/>
                      </a:lnTo>
                      <a:lnTo>
                        <a:pt x="47" y="329"/>
                      </a:lnTo>
                      <a:lnTo>
                        <a:pt x="42" y="325"/>
                      </a:lnTo>
                      <a:lnTo>
                        <a:pt x="34" y="314"/>
                      </a:lnTo>
                      <a:lnTo>
                        <a:pt x="24" y="298"/>
                      </a:lnTo>
                      <a:lnTo>
                        <a:pt x="12" y="273"/>
                      </a:lnTo>
                      <a:lnTo>
                        <a:pt x="4" y="245"/>
                      </a:lnTo>
                      <a:lnTo>
                        <a:pt x="0" y="210"/>
                      </a:lnTo>
                      <a:lnTo>
                        <a:pt x="4" y="171"/>
                      </a:lnTo>
                      <a:lnTo>
                        <a:pt x="18" y="139"/>
                      </a:lnTo>
                      <a:lnTo>
                        <a:pt x="36" y="110"/>
                      </a:lnTo>
                      <a:lnTo>
                        <a:pt x="63" y="86"/>
                      </a:lnTo>
                      <a:lnTo>
                        <a:pt x="91" y="65"/>
                      </a:lnTo>
                      <a:lnTo>
                        <a:pt x="126" y="47"/>
                      </a:lnTo>
                      <a:lnTo>
                        <a:pt x="183" y="26"/>
                      </a:lnTo>
                      <a:lnTo>
                        <a:pt x="245" y="10"/>
                      </a:lnTo>
                      <a:lnTo>
                        <a:pt x="306" y="2"/>
                      </a:lnTo>
                      <a:lnTo>
                        <a:pt x="365"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12"/>
                <p:cNvSpPr>
                  <a:spLocks/>
                </p:cNvSpPr>
                <p:nvPr userDrawn="1"/>
              </p:nvSpPr>
              <p:spPr bwMode="auto">
                <a:xfrm>
                  <a:off x="1482725" y="1262063"/>
                  <a:ext cx="1547813" cy="995363"/>
                </a:xfrm>
                <a:custGeom>
                  <a:avLst/>
                  <a:gdLst>
                    <a:gd name="T0" fmla="*/ 0 w 975"/>
                    <a:gd name="T1" fmla="*/ 0 h 627"/>
                    <a:gd name="T2" fmla="*/ 308 w 975"/>
                    <a:gd name="T3" fmla="*/ 0 h 627"/>
                    <a:gd name="T4" fmla="*/ 739 w 975"/>
                    <a:gd name="T5" fmla="*/ 388 h 627"/>
                    <a:gd name="T6" fmla="*/ 733 w 975"/>
                    <a:gd name="T7" fmla="*/ 126 h 627"/>
                    <a:gd name="T8" fmla="*/ 733 w 975"/>
                    <a:gd name="T9" fmla="*/ 108 h 627"/>
                    <a:gd name="T10" fmla="*/ 729 w 975"/>
                    <a:gd name="T11" fmla="*/ 94 h 627"/>
                    <a:gd name="T12" fmla="*/ 720 w 975"/>
                    <a:gd name="T13" fmla="*/ 85 h 627"/>
                    <a:gd name="T14" fmla="*/ 708 w 975"/>
                    <a:gd name="T15" fmla="*/ 79 h 627"/>
                    <a:gd name="T16" fmla="*/ 690 w 975"/>
                    <a:gd name="T17" fmla="*/ 77 h 627"/>
                    <a:gd name="T18" fmla="*/ 608 w 975"/>
                    <a:gd name="T19" fmla="*/ 77 h 627"/>
                    <a:gd name="T20" fmla="*/ 608 w 975"/>
                    <a:gd name="T21" fmla="*/ 0 h 627"/>
                    <a:gd name="T22" fmla="*/ 975 w 975"/>
                    <a:gd name="T23" fmla="*/ 0 h 627"/>
                    <a:gd name="T24" fmla="*/ 975 w 975"/>
                    <a:gd name="T25" fmla="*/ 77 h 627"/>
                    <a:gd name="T26" fmla="*/ 898 w 975"/>
                    <a:gd name="T27" fmla="*/ 77 h 627"/>
                    <a:gd name="T28" fmla="*/ 880 w 975"/>
                    <a:gd name="T29" fmla="*/ 79 h 627"/>
                    <a:gd name="T30" fmla="*/ 867 w 975"/>
                    <a:gd name="T31" fmla="*/ 85 h 627"/>
                    <a:gd name="T32" fmla="*/ 861 w 975"/>
                    <a:gd name="T33" fmla="*/ 94 h 627"/>
                    <a:gd name="T34" fmla="*/ 857 w 975"/>
                    <a:gd name="T35" fmla="*/ 108 h 627"/>
                    <a:gd name="T36" fmla="*/ 857 w 975"/>
                    <a:gd name="T37" fmla="*/ 126 h 627"/>
                    <a:gd name="T38" fmla="*/ 863 w 975"/>
                    <a:gd name="T39" fmla="*/ 627 h 627"/>
                    <a:gd name="T40" fmla="*/ 737 w 975"/>
                    <a:gd name="T41" fmla="*/ 627 h 627"/>
                    <a:gd name="T42" fmla="*/ 243 w 975"/>
                    <a:gd name="T43" fmla="*/ 183 h 627"/>
                    <a:gd name="T44" fmla="*/ 243 w 975"/>
                    <a:gd name="T45" fmla="*/ 498 h 627"/>
                    <a:gd name="T46" fmla="*/ 243 w 975"/>
                    <a:gd name="T47" fmla="*/ 516 h 627"/>
                    <a:gd name="T48" fmla="*/ 245 w 975"/>
                    <a:gd name="T49" fmla="*/ 531 h 627"/>
                    <a:gd name="T50" fmla="*/ 251 w 975"/>
                    <a:gd name="T51" fmla="*/ 541 h 627"/>
                    <a:gd name="T52" fmla="*/ 263 w 975"/>
                    <a:gd name="T53" fmla="*/ 545 h 627"/>
                    <a:gd name="T54" fmla="*/ 279 w 975"/>
                    <a:gd name="T55" fmla="*/ 547 h 627"/>
                    <a:gd name="T56" fmla="*/ 367 w 975"/>
                    <a:gd name="T57" fmla="*/ 547 h 627"/>
                    <a:gd name="T58" fmla="*/ 367 w 975"/>
                    <a:gd name="T59" fmla="*/ 627 h 627"/>
                    <a:gd name="T60" fmla="*/ 6 w 975"/>
                    <a:gd name="T61" fmla="*/ 627 h 627"/>
                    <a:gd name="T62" fmla="*/ 6 w 975"/>
                    <a:gd name="T63" fmla="*/ 547 h 627"/>
                    <a:gd name="T64" fmla="*/ 92 w 975"/>
                    <a:gd name="T65" fmla="*/ 547 h 627"/>
                    <a:gd name="T66" fmla="*/ 106 w 975"/>
                    <a:gd name="T67" fmla="*/ 545 h 627"/>
                    <a:gd name="T68" fmla="*/ 116 w 975"/>
                    <a:gd name="T69" fmla="*/ 537 h 627"/>
                    <a:gd name="T70" fmla="*/ 120 w 975"/>
                    <a:gd name="T71" fmla="*/ 524 h 627"/>
                    <a:gd name="T72" fmla="*/ 122 w 975"/>
                    <a:gd name="T73" fmla="*/ 510 h 627"/>
                    <a:gd name="T74" fmla="*/ 122 w 975"/>
                    <a:gd name="T75" fmla="*/ 496 h 627"/>
                    <a:gd name="T76" fmla="*/ 122 w 975"/>
                    <a:gd name="T77" fmla="*/ 130 h 627"/>
                    <a:gd name="T78" fmla="*/ 120 w 975"/>
                    <a:gd name="T79" fmla="*/ 118 h 627"/>
                    <a:gd name="T80" fmla="*/ 118 w 975"/>
                    <a:gd name="T81" fmla="*/ 106 h 627"/>
                    <a:gd name="T82" fmla="*/ 114 w 975"/>
                    <a:gd name="T83" fmla="*/ 96 h 627"/>
                    <a:gd name="T84" fmla="*/ 104 w 975"/>
                    <a:gd name="T85" fmla="*/ 85 h 627"/>
                    <a:gd name="T86" fmla="*/ 90 w 975"/>
                    <a:gd name="T87" fmla="*/ 79 h 627"/>
                    <a:gd name="T88" fmla="*/ 69 w 975"/>
                    <a:gd name="T89" fmla="*/ 77 h 627"/>
                    <a:gd name="T90" fmla="*/ 0 w 975"/>
                    <a:gd name="T91" fmla="*/ 77 h 627"/>
                    <a:gd name="T92" fmla="*/ 0 w 975"/>
                    <a:gd name="T93" fmla="*/ 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5" h="627">
                      <a:moveTo>
                        <a:pt x="0" y="0"/>
                      </a:moveTo>
                      <a:lnTo>
                        <a:pt x="308" y="0"/>
                      </a:lnTo>
                      <a:lnTo>
                        <a:pt x="739" y="388"/>
                      </a:lnTo>
                      <a:lnTo>
                        <a:pt x="733" y="126"/>
                      </a:lnTo>
                      <a:lnTo>
                        <a:pt x="733" y="108"/>
                      </a:lnTo>
                      <a:lnTo>
                        <a:pt x="729" y="94"/>
                      </a:lnTo>
                      <a:lnTo>
                        <a:pt x="720" y="85"/>
                      </a:lnTo>
                      <a:lnTo>
                        <a:pt x="708" y="79"/>
                      </a:lnTo>
                      <a:lnTo>
                        <a:pt x="690" y="77"/>
                      </a:lnTo>
                      <a:lnTo>
                        <a:pt x="608" y="77"/>
                      </a:lnTo>
                      <a:lnTo>
                        <a:pt x="608" y="0"/>
                      </a:lnTo>
                      <a:lnTo>
                        <a:pt x="975" y="0"/>
                      </a:lnTo>
                      <a:lnTo>
                        <a:pt x="975" y="77"/>
                      </a:lnTo>
                      <a:lnTo>
                        <a:pt x="898" y="77"/>
                      </a:lnTo>
                      <a:lnTo>
                        <a:pt x="880" y="79"/>
                      </a:lnTo>
                      <a:lnTo>
                        <a:pt x="867" y="85"/>
                      </a:lnTo>
                      <a:lnTo>
                        <a:pt x="861" y="94"/>
                      </a:lnTo>
                      <a:lnTo>
                        <a:pt x="857" y="108"/>
                      </a:lnTo>
                      <a:lnTo>
                        <a:pt x="857" y="126"/>
                      </a:lnTo>
                      <a:lnTo>
                        <a:pt x="863" y="627"/>
                      </a:lnTo>
                      <a:lnTo>
                        <a:pt x="737" y="627"/>
                      </a:lnTo>
                      <a:lnTo>
                        <a:pt x="243" y="183"/>
                      </a:lnTo>
                      <a:lnTo>
                        <a:pt x="243" y="498"/>
                      </a:lnTo>
                      <a:lnTo>
                        <a:pt x="243" y="516"/>
                      </a:lnTo>
                      <a:lnTo>
                        <a:pt x="245" y="531"/>
                      </a:lnTo>
                      <a:lnTo>
                        <a:pt x="251" y="541"/>
                      </a:lnTo>
                      <a:lnTo>
                        <a:pt x="263" y="545"/>
                      </a:lnTo>
                      <a:lnTo>
                        <a:pt x="279" y="547"/>
                      </a:lnTo>
                      <a:lnTo>
                        <a:pt x="367" y="547"/>
                      </a:lnTo>
                      <a:lnTo>
                        <a:pt x="367" y="627"/>
                      </a:lnTo>
                      <a:lnTo>
                        <a:pt x="6" y="627"/>
                      </a:lnTo>
                      <a:lnTo>
                        <a:pt x="6" y="547"/>
                      </a:lnTo>
                      <a:lnTo>
                        <a:pt x="92" y="547"/>
                      </a:lnTo>
                      <a:lnTo>
                        <a:pt x="106" y="545"/>
                      </a:lnTo>
                      <a:lnTo>
                        <a:pt x="116" y="537"/>
                      </a:lnTo>
                      <a:lnTo>
                        <a:pt x="120" y="524"/>
                      </a:lnTo>
                      <a:lnTo>
                        <a:pt x="122" y="510"/>
                      </a:lnTo>
                      <a:lnTo>
                        <a:pt x="122" y="496"/>
                      </a:lnTo>
                      <a:lnTo>
                        <a:pt x="122" y="130"/>
                      </a:lnTo>
                      <a:lnTo>
                        <a:pt x="120" y="118"/>
                      </a:lnTo>
                      <a:lnTo>
                        <a:pt x="118" y="106"/>
                      </a:lnTo>
                      <a:lnTo>
                        <a:pt x="114" y="96"/>
                      </a:lnTo>
                      <a:lnTo>
                        <a:pt x="104" y="85"/>
                      </a:lnTo>
                      <a:lnTo>
                        <a:pt x="90" y="79"/>
                      </a:lnTo>
                      <a:lnTo>
                        <a:pt x="69" y="77"/>
                      </a:lnTo>
                      <a:lnTo>
                        <a:pt x="0" y="77"/>
                      </a:lnTo>
                      <a:lnTo>
                        <a:pt x="0"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3"/>
                <p:cNvSpPr>
                  <a:spLocks/>
                </p:cNvSpPr>
                <p:nvPr userDrawn="1"/>
              </p:nvSpPr>
              <p:spPr bwMode="auto">
                <a:xfrm>
                  <a:off x="3154363" y="1262063"/>
                  <a:ext cx="1519238" cy="995363"/>
                </a:xfrm>
                <a:custGeom>
                  <a:avLst/>
                  <a:gdLst>
                    <a:gd name="T0" fmla="*/ 431 w 957"/>
                    <a:gd name="T1" fmla="*/ 77 h 627"/>
                    <a:gd name="T2" fmla="*/ 367 w 957"/>
                    <a:gd name="T3" fmla="*/ 81 h 627"/>
                    <a:gd name="T4" fmla="*/ 365 w 957"/>
                    <a:gd name="T5" fmla="*/ 96 h 627"/>
                    <a:gd name="T6" fmla="*/ 382 w 957"/>
                    <a:gd name="T7" fmla="*/ 116 h 627"/>
                    <a:gd name="T8" fmla="*/ 431 w 957"/>
                    <a:gd name="T9" fmla="*/ 177 h 627"/>
                    <a:gd name="T10" fmla="*/ 488 w 957"/>
                    <a:gd name="T11" fmla="*/ 245 h 627"/>
                    <a:gd name="T12" fmla="*/ 514 w 957"/>
                    <a:gd name="T13" fmla="*/ 277 h 627"/>
                    <a:gd name="T14" fmla="*/ 521 w 957"/>
                    <a:gd name="T15" fmla="*/ 277 h 627"/>
                    <a:gd name="T16" fmla="*/ 547 w 957"/>
                    <a:gd name="T17" fmla="*/ 245 h 627"/>
                    <a:gd name="T18" fmla="*/ 604 w 957"/>
                    <a:gd name="T19" fmla="*/ 177 h 627"/>
                    <a:gd name="T20" fmla="*/ 655 w 957"/>
                    <a:gd name="T21" fmla="*/ 118 h 627"/>
                    <a:gd name="T22" fmla="*/ 672 w 957"/>
                    <a:gd name="T23" fmla="*/ 98 h 627"/>
                    <a:gd name="T24" fmla="*/ 670 w 957"/>
                    <a:gd name="T25" fmla="*/ 85 h 627"/>
                    <a:gd name="T26" fmla="*/ 657 w 957"/>
                    <a:gd name="T27" fmla="*/ 77 h 627"/>
                    <a:gd name="T28" fmla="*/ 957 w 957"/>
                    <a:gd name="T29" fmla="*/ 0 h 627"/>
                    <a:gd name="T30" fmla="*/ 859 w 957"/>
                    <a:gd name="T31" fmla="*/ 79 h 627"/>
                    <a:gd name="T32" fmla="*/ 817 w 957"/>
                    <a:gd name="T33" fmla="*/ 108 h 627"/>
                    <a:gd name="T34" fmla="*/ 784 w 957"/>
                    <a:gd name="T35" fmla="*/ 143 h 627"/>
                    <a:gd name="T36" fmla="*/ 721 w 957"/>
                    <a:gd name="T37" fmla="*/ 216 h 627"/>
                    <a:gd name="T38" fmla="*/ 647 w 957"/>
                    <a:gd name="T39" fmla="*/ 300 h 627"/>
                    <a:gd name="T40" fmla="*/ 592 w 957"/>
                    <a:gd name="T41" fmla="*/ 363 h 627"/>
                    <a:gd name="T42" fmla="*/ 576 w 957"/>
                    <a:gd name="T43" fmla="*/ 384 h 627"/>
                    <a:gd name="T44" fmla="*/ 576 w 957"/>
                    <a:gd name="T45" fmla="*/ 439 h 627"/>
                    <a:gd name="T46" fmla="*/ 576 w 957"/>
                    <a:gd name="T47" fmla="*/ 504 h 627"/>
                    <a:gd name="T48" fmla="*/ 576 w 957"/>
                    <a:gd name="T49" fmla="*/ 522 h 627"/>
                    <a:gd name="T50" fmla="*/ 580 w 957"/>
                    <a:gd name="T51" fmla="*/ 537 h 627"/>
                    <a:gd name="T52" fmla="*/ 594 w 957"/>
                    <a:gd name="T53" fmla="*/ 547 h 627"/>
                    <a:gd name="T54" fmla="*/ 606 w 957"/>
                    <a:gd name="T55" fmla="*/ 547 h 627"/>
                    <a:gd name="T56" fmla="*/ 696 w 957"/>
                    <a:gd name="T57" fmla="*/ 547 h 627"/>
                    <a:gd name="T58" fmla="*/ 267 w 957"/>
                    <a:gd name="T59" fmla="*/ 547 h 627"/>
                    <a:gd name="T60" fmla="*/ 351 w 957"/>
                    <a:gd name="T61" fmla="*/ 547 h 627"/>
                    <a:gd name="T62" fmla="*/ 365 w 957"/>
                    <a:gd name="T63" fmla="*/ 547 h 627"/>
                    <a:gd name="T64" fmla="*/ 380 w 957"/>
                    <a:gd name="T65" fmla="*/ 537 h 627"/>
                    <a:gd name="T66" fmla="*/ 384 w 957"/>
                    <a:gd name="T67" fmla="*/ 522 h 627"/>
                    <a:gd name="T68" fmla="*/ 384 w 957"/>
                    <a:gd name="T69" fmla="*/ 508 h 627"/>
                    <a:gd name="T70" fmla="*/ 384 w 957"/>
                    <a:gd name="T71" fmla="*/ 441 h 627"/>
                    <a:gd name="T72" fmla="*/ 384 w 957"/>
                    <a:gd name="T73" fmla="*/ 390 h 627"/>
                    <a:gd name="T74" fmla="*/ 382 w 957"/>
                    <a:gd name="T75" fmla="*/ 384 h 627"/>
                    <a:gd name="T76" fmla="*/ 363 w 957"/>
                    <a:gd name="T77" fmla="*/ 361 h 627"/>
                    <a:gd name="T78" fmla="*/ 302 w 957"/>
                    <a:gd name="T79" fmla="*/ 292 h 627"/>
                    <a:gd name="T80" fmla="*/ 225 w 957"/>
                    <a:gd name="T81" fmla="*/ 204 h 627"/>
                    <a:gd name="T82" fmla="*/ 161 w 957"/>
                    <a:gd name="T83" fmla="*/ 132 h 627"/>
                    <a:gd name="T84" fmla="*/ 133 w 957"/>
                    <a:gd name="T85" fmla="*/ 102 h 627"/>
                    <a:gd name="T86" fmla="*/ 76 w 957"/>
                    <a:gd name="T87" fmla="*/ 7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7" h="627">
                      <a:moveTo>
                        <a:pt x="0" y="0"/>
                      </a:moveTo>
                      <a:lnTo>
                        <a:pt x="431" y="0"/>
                      </a:lnTo>
                      <a:lnTo>
                        <a:pt x="431" y="77"/>
                      </a:lnTo>
                      <a:lnTo>
                        <a:pt x="378" y="77"/>
                      </a:lnTo>
                      <a:lnTo>
                        <a:pt x="374" y="79"/>
                      </a:lnTo>
                      <a:lnTo>
                        <a:pt x="367" y="81"/>
                      </a:lnTo>
                      <a:lnTo>
                        <a:pt x="365" y="85"/>
                      </a:lnTo>
                      <a:lnTo>
                        <a:pt x="363" y="89"/>
                      </a:lnTo>
                      <a:lnTo>
                        <a:pt x="365" y="96"/>
                      </a:lnTo>
                      <a:lnTo>
                        <a:pt x="370" y="102"/>
                      </a:lnTo>
                      <a:lnTo>
                        <a:pt x="372" y="106"/>
                      </a:lnTo>
                      <a:lnTo>
                        <a:pt x="382" y="116"/>
                      </a:lnTo>
                      <a:lnTo>
                        <a:pt x="396" y="134"/>
                      </a:lnTo>
                      <a:lnTo>
                        <a:pt x="412" y="155"/>
                      </a:lnTo>
                      <a:lnTo>
                        <a:pt x="431" y="177"/>
                      </a:lnTo>
                      <a:lnTo>
                        <a:pt x="451" y="200"/>
                      </a:lnTo>
                      <a:lnTo>
                        <a:pt x="472" y="224"/>
                      </a:lnTo>
                      <a:lnTo>
                        <a:pt x="488" y="245"/>
                      </a:lnTo>
                      <a:lnTo>
                        <a:pt x="502" y="261"/>
                      </a:lnTo>
                      <a:lnTo>
                        <a:pt x="512" y="273"/>
                      </a:lnTo>
                      <a:lnTo>
                        <a:pt x="514" y="277"/>
                      </a:lnTo>
                      <a:lnTo>
                        <a:pt x="516" y="279"/>
                      </a:lnTo>
                      <a:lnTo>
                        <a:pt x="519" y="279"/>
                      </a:lnTo>
                      <a:lnTo>
                        <a:pt x="521" y="277"/>
                      </a:lnTo>
                      <a:lnTo>
                        <a:pt x="523" y="273"/>
                      </a:lnTo>
                      <a:lnTo>
                        <a:pt x="533" y="261"/>
                      </a:lnTo>
                      <a:lnTo>
                        <a:pt x="547" y="245"/>
                      </a:lnTo>
                      <a:lnTo>
                        <a:pt x="565" y="224"/>
                      </a:lnTo>
                      <a:lnTo>
                        <a:pt x="584" y="202"/>
                      </a:lnTo>
                      <a:lnTo>
                        <a:pt x="604" y="177"/>
                      </a:lnTo>
                      <a:lnTo>
                        <a:pt x="625" y="155"/>
                      </a:lnTo>
                      <a:lnTo>
                        <a:pt x="641" y="134"/>
                      </a:lnTo>
                      <a:lnTo>
                        <a:pt x="655" y="118"/>
                      </a:lnTo>
                      <a:lnTo>
                        <a:pt x="665" y="106"/>
                      </a:lnTo>
                      <a:lnTo>
                        <a:pt x="670" y="102"/>
                      </a:lnTo>
                      <a:lnTo>
                        <a:pt x="672" y="98"/>
                      </a:lnTo>
                      <a:lnTo>
                        <a:pt x="674" y="94"/>
                      </a:lnTo>
                      <a:lnTo>
                        <a:pt x="672" y="89"/>
                      </a:lnTo>
                      <a:lnTo>
                        <a:pt x="670" y="85"/>
                      </a:lnTo>
                      <a:lnTo>
                        <a:pt x="668" y="81"/>
                      </a:lnTo>
                      <a:lnTo>
                        <a:pt x="663" y="79"/>
                      </a:lnTo>
                      <a:lnTo>
                        <a:pt x="657" y="77"/>
                      </a:lnTo>
                      <a:lnTo>
                        <a:pt x="604" y="77"/>
                      </a:lnTo>
                      <a:lnTo>
                        <a:pt x="604" y="0"/>
                      </a:lnTo>
                      <a:lnTo>
                        <a:pt x="957" y="0"/>
                      </a:lnTo>
                      <a:lnTo>
                        <a:pt x="957" y="77"/>
                      </a:lnTo>
                      <a:lnTo>
                        <a:pt x="878" y="77"/>
                      </a:lnTo>
                      <a:lnTo>
                        <a:pt x="859" y="79"/>
                      </a:lnTo>
                      <a:lnTo>
                        <a:pt x="845" y="83"/>
                      </a:lnTo>
                      <a:lnTo>
                        <a:pt x="831" y="94"/>
                      </a:lnTo>
                      <a:lnTo>
                        <a:pt x="817" y="108"/>
                      </a:lnTo>
                      <a:lnTo>
                        <a:pt x="810" y="114"/>
                      </a:lnTo>
                      <a:lnTo>
                        <a:pt x="800" y="126"/>
                      </a:lnTo>
                      <a:lnTo>
                        <a:pt x="784" y="143"/>
                      </a:lnTo>
                      <a:lnTo>
                        <a:pt x="766" y="165"/>
                      </a:lnTo>
                      <a:lnTo>
                        <a:pt x="743" y="190"/>
                      </a:lnTo>
                      <a:lnTo>
                        <a:pt x="721" y="216"/>
                      </a:lnTo>
                      <a:lnTo>
                        <a:pt x="696" y="245"/>
                      </a:lnTo>
                      <a:lnTo>
                        <a:pt x="672" y="273"/>
                      </a:lnTo>
                      <a:lnTo>
                        <a:pt x="647" y="300"/>
                      </a:lnTo>
                      <a:lnTo>
                        <a:pt x="627" y="324"/>
                      </a:lnTo>
                      <a:lnTo>
                        <a:pt x="608" y="345"/>
                      </a:lnTo>
                      <a:lnTo>
                        <a:pt x="592" y="363"/>
                      </a:lnTo>
                      <a:lnTo>
                        <a:pt x="582" y="373"/>
                      </a:lnTo>
                      <a:lnTo>
                        <a:pt x="578" y="379"/>
                      </a:lnTo>
                      <a:lnTo>
                        <a:pt x="576" y="384"/>
                      </a:lnTo>
                      <a:lnTo>
                        <a:pt x="576" y="388"/>
                      </a:lnTo>
                      <a:lnTo>
                        <a:pt x="576" y="390"/>
                      </a:lnTo>
                      <a:lnTo>
                        <a:pt x="576" y="439"/>
                      </a:lnTo>
                      <a:lnTo>
                        <a:pt x="576" y="463"/>
                      </a:lnTo>
                      <a:lnTo>
                        <a:pt x="576" y="486"/>
                      </a:lnTo>
                      <a:lnTo>
                        <a:pt x="576" y="504"/>
                      </a:lnTo>
                      <a:lnTo>
                        <a:pt x="576" y="514"/>
                      </a:lnTo>
                      <a:lnTo>
                        <a:pt x="576" y="518"/>
                      </a:lnTo>
                      <a:lnTo>
                        <a:pt x="576" y="522"/>
                      </a:lnTo>
                      <a:lnTo>
                        <a:pt x="576" y="529"/>
                      </a:lnTo>
                      <a:lnTo>
                        <a:pt x="578" y="531"/>
                      </a:lnTo>
                      <a:lnTo>
                        <a:pt x="580" y="537"/>
                      </a:lnTo>
                      <a:lnTo>
                        <a:pt x="584" y="541"/>
                      </a:lnTo>
                      <a:lnTo>
                        <a:pt x="588" y="543"/>
                      </a:lnTo>
                      <a:lnTo>
                        <a:pt x="594" y="547"/>
                      </a:lnTo>
                      <a:lnTo>
                        <a:pt x="596" y="547"/>
                      </a:lnTo>
                      <a:lnTo>
                        <a:pt x="602" y="547"/>
                      </a:lnTo>
                      <a:lnTo>
                        <a:pt x="606" y="547"/>
                      </a:lnTo>
                      <a:lnTo>
                        <a:pt x="612" y="547"/>
                      </a:lnTo>
                      <a:lnTo>
                        <a:pt x="614" y="547"/>
                      </a:lnTo>
                      <a:lnTo>
                        <a:pt x="696" y="547"/>
                      </a:lnTo>
                      <a:lnTo>
                        <a:pt x="696" y="627"/>
                      </a:lnTo>
                      <a:lnTo>
                        <a:pt x="267" y="627"/>
                      </a:lnTo>
                      <a:lnTo>
                        <a:pt x="267" y="547"/>
                      </a:lnTo>
                      <a:lnTo>
                        <a:pt x="343" y="547"/>
                      </a:lnTo>
                      <a:lnTo>
                        <a:pt x="347" y="547"/>
                      </a:lnTo>
                      <a:lnTo>
                        <a:pt x="351" y="547"/>
                      </a:lnTo>
                      <a:lnTo>
                        <a:pt x="357" y="547"/>
                      </a:lnTo>
                      <a:lnTo>
                        <a:pt x="361" y="547"/>
                      </a:lnTo>
                      <a:lnTo>
                        <a:pt x="365" y="547"/>
                      </a:lnTo>
                      <a:lnTo>
                        <a:pt x="372" y="543"/>
                      </a:lnTo>
                      <a:lnTo>
                        <a:pt x="376" y="541"/>
                      </a:lnTo>
                      <a:lnTo>
                        <a:pt x="380" y="537"/>
                      </a:lnTo>
                      <a:lnTo>
                        <a:pt x="382" y="531"/>
                      </a:lnTo>
                      <a:lnTo>
                        <a:pt x="384" y="529"/>
                      </a:lnTo>
                      <a:lnTo>
                        <a:pt x="384" y="522"/>
                      </a:lnTo>
                      <a:lnTo>
                        <a:pt x="384" y="518"/>
                      </a:lnTo>
                      <a:lnTo>
                        <a:pt x="384" y="514"/>
                      </a:lnTo>
                      <a:lnTo>
                        <a:pt x="384" y="508"/>
                      </a:lnTo>
                      <a:lnTo>
                        <a:pt x="384" y="490"/>
                      </a:lnTo>
                      <a:lnTo>
                        <a:pt x="384" y="467"/>
                      </a:lnTo>
                      <a:lnTo>
                        <a:pt x="384" y="441"/>
                      </a:lnTo>
                      <a:lnTo>
                        <a:pt x="384" y="416"/>
                      </a:lnTo>
                      <a:lnTo>
                        <a:pt x="384" y="398"/>
                      </a:lnTo>
                      <a:lnTo>
                        <a:pt x="384" y="390"/>
                      </a:lnTo>
                      <a:lnTo>
                        <a:pt x="384" y="390"/>
                      </a:lnTo>
                      <a:lnTo>
                        <a:pt x="384" y="388"/>
                      </a:lnTo>
                      <a:lnTo>
                        <a:pt x="382" y="384"/>
                      </a:lnTo>
                      <a:lnTo>
                        <a:pt x="380" y="379"/>
                      </a:lnTo>
                      <a:lnTo>
                        <a:pt x="374" y="373"/>
                      </a:lnTo>
                      <a:lnTo>
                        <a:pt x="363" y="361"/>
                      </a:lnTo>
                      <a:lnTo>
                        <a:pt x="345" y="343"/>
                      </a:lnTo>
                      <a:lnTo>
                        <a:pt x="325" y="318"/>
                      </a:lnTo>
                      <a:lnTo>
                        <a:pt x="302" y="292"/>
                      </a:lnTo>
                      <a:lnTo>
                        <a:pt x="276" y="263"/>
                      </a:lnTo>
                      <a:lnTo>
                        <a:pt x="249" y="232"/>
                      </a:lnTo>
                      <a:lnTo>
                        <a:pt x="225" y="204"/>
                      </a:lnTo>
                      <a:lnTo>
                        <a:pt x="200" y="177"/>
                      </a:lnTo>
                      <a:lnTo>
                        <a:pt x="180" y="153"/>
                      </a:lnTo>
                      <a:lnTo>
                        <a:pt x="161" y="132"/>
                      </a:lnTo>
                      <a:lnTo>
                        <a:pt x="149" y="118"/>
                      </a:lnTo>
                      <a:lnTo>
                        <a:pt x="143" y="112"/>
                      </a:lnTo>
                      <a:lnTo>
                        <a:pt x="133" y="102"/>
                      </a:lnTo>
                      <a:lnTo>
                        <a:pt x="118" y="89"/>
                      </a:lnTo>
                      <a:lnTo>
                        <a:pt x="98" y="81"/>
                      </a:lnTo>
                      <a:lnTo>
                        <a:pt x="76" y="77"/>
                      </a:lnTo>
                      <a:lnTo>
                        <a:pt x="0" y="77"/>
                      </a:lnTo>
                      <a:lnTo>
                        <a:pt x="0" y="0"/>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cxnSp>
          <p:nvCxnSpPr>
            <p:cNvPr id="25" name="直線コネクタ 20"/>
            <p:cNvCxnSpPr/>
            <p:nvPr userDrawn="1"/>
          </p:nvCxnSpPr>
          <p:spPr>
            <a:xfrm>
              <a:off x="2826101" y="9801095"/>
              <a:ext cx="0" cy="323961"/>
            </a:xfrm>
            <a:prstGeom prst="line">
              <a:avLst/>
            </a:prstGeom>
            <a:grpFill/>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D6A1AE48-2355-4313-A653-28F3FE42CE07}" type="slidenum">
              <a:rPr lang="en-US" smtClean="0"/>
              <a:pPr/>
              <a:t>‹#›</a:t>
            </a:fld>
            <a:endParaRPr lang="en-US" dirty="0"/>
          </a:p>
        </p:txBody>
      </p:sp>
      <p:sp>
        <p:nvSpPr>
          <p:cNvPr id="14" name="Title 13"/>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5"/>
          </p:nvPr>
        </p:nvSpPr>
        <p:spPr>
          <a:xfrm>
            <a:off x="898525" y="1624013"/>
            <a:ext cx="8054975" cy="774700"/>
          </a:xfrm>
        </p:spPr>
        <p:txBody>
          <a:bodyPr/>
          <a:lstStyle/>
          <a:p>
            <a:pPr lvl="0"/>
            <a:r>
              <a:rPr lang="en-US"/>
              <a:t>Click to edit Master text styles</a:t>
            </a:r>
          </a:p>
        </p:txBody>
      </p:sp>
      <p:sp>
        <p:nvSpPr>
          <p:cNvPr id="5" name="Text Placeholder 4"/>
          <p:cNvSpPr>
            <a:spLocks noGrp="1"/>
          </p:cNvSpPr>
          <p:nvPr>
            <p:ph type="body" sz="quarter" idx="16"/>
          </p:nvPr>
        </p:nvSpPr>
        <p:spPr>
          <a:xfrm>
            <a:off x="9143475" y="1624013"/>
            <a:ext cx="8065025" cy="774481"/>
          </a:xfrm>
        </p:spPr>
        <p:txBody>
          <a:bodyPr/>
          <a:lstStyle/>
          <a:p>
            <a:pPr lvl="0"/>
            <a:r>
              <a:rPr lang="en-US"/>
              <a:t>Click to edit Master text styles</a:t>
            </a:r>
          </a:p>
        </p:txBody>
      </p:sp>
      <p:sp>
        <p:nvSpPr>
          <p:cNvPr id="10" name="Picture Placeholder 9"/>
          <p:cNvSpPr>
            <a:spLocks noGrp="1"/>
          </p:cNvSpPr>
          <p:nvPr>
            <p:ph type="pic" sz="quarter" idx="17"/>
          </p:nvPr>
        </p:nvSpPr>
        <p:spPr>
          <a:xfrm>
            <a:off x="1079500" y="2543175"/>
            <a:ext cx="7874000" cy="6810375"/>
          </a:xfrm>
        </p:spPr>
        <p:txBody>
          <a:bodyPr/>
          <a:lstStyle/>
          <a:p>
            <a:r>
              <a:rPr lang="en-US" dirty="0"/>
              <a:t>Click icon to add picture</a:t>
            </a:r>
          </a:p>
        </p:txBody>
      </p:sp>
      <p:sp>
        <p:nvSpPr>
          <p:cNvPr id="12" name="Picture Placeholder 11"/>
          <p:cNvSpPr>
            <a:spLocks noGrp="1"/>
          </p:cNvSpPr>
          <p:nvPr>
            <p:ph type="pic" sz="quarter" idx="18"/>
          </p:nvPr>
        </p:nvSpPr>
        <p:spPr>
          <a:xfrm>
            <a:off x="9334500" y="2542969"/>
            <a:ext cx="7874000" cy="6810582"/>
          </a:xfrm>
        </p:spPr>
        <p:txBody>
          <a:bodyPr/>
          <a:lstStyle/>
          <a:p>
            <a:r>
              <a:rPr lang="en-US" dirty="0"/>
              <a:t>Click icon to add picture</a:t>
            </a:r>
          </a:p>
        </p:txBody>
      </p:sp>
      <p:sp>
        <p:nvSpPr>
          <p:cNvPr id="19" name="Date Placeholder 15"/>
          <p:cNvSpPr>
            <a:spLocks noGrp="1"/>
          </p:cNvSpPr>
          <p:nvPr>
            <p:ph type="dt" sz="half" idx="14"/>
          </p:nvPr>
        </p:nvSpPr>
        <p:spPr>
          <a:xfrm>
            <a:off x="2826102" y="9692640"/>
            <a:ext cx="1438486" cy="547688"/>
          </a:xfrm>
        </p:spPr>
        <p:txBody>
          <a:bodyPr/>
          <a:lstStyle>
            <a:lvl1pPr>
              <a:defRPr>
                <a:solidFill>
                  <a:schemeClr val="bg1"/>
                </a:solidFill>
              </a:defRPr>
            </a:lvl1pPr>
          </a:lstStyle>
          <a:p>
            <a:r>
              <a:rPr lang="en-US" dirty="0"/>
              <a:t>July 15, 2020</a:t>
            </a:r>
          </a:p>
        </p:txBody>
      </p:sp>
      <p:sp>
        <p:nvSpPr>
          <p:cNvPr id="21" name="フッター プレースホルダー 3">
            <a:extLst>
              <a:ext uri="{FF2B5EF4-FFF2-40B4-BE49-F238E27FC236}">
                <a16:creationId xmlns:a16="http://schemas.microsoft.com/office/drawing/2014/main" id="{A6BE65EE-A23D-4102-894F-D1665E7BD5D7}"/>
              </a:ext>
            </a:extLst>
          </p:cNvPr>
          <p:cNvSpPr txBox="1">
            <a:spLocks/>
          </p:cNvSpPr>
          <p:nvPr userDrawn="1"/>
        </p:nvSpPr>
        <p:spPr>
          <a:xfrm>
            <a:off x="4504317" y="9801113"/>
            <a:ext cx="5575787" cy="323943"/>
          </a:xfrm>
          <a:prstGeom prst="rect">
            <a:avLst/>
          </a:prstGeom>
        </p:spPr>
        <p:txBody>
          <a:bodyPr wrap="square" lIns="0" tIns="0" rIns="0"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1500" dirty="0">
                <a:solidFill>
                  <a:schemeClr val="bg1"/>
                </a:solidFill>
                <a:latin typeface="+mj-lt"/>
                <a:ea typeface="メイリオ" pitchFamily="50" charset="-128"/>
                <a:cs typeface="メイリオ" pitchFamily="50" charset="-128"/>
              </a:rPr>
              <a:t>R&amp;D Center U.S. , San Jose Laboratory	© 2020</a:t>
            </a:r>
          </a:p>
        </p:txBody>
      </p:sp>
    </p:spTree>
    <p:extLst>
      <p:ext uri="{BB962C8B-B14F-4D97-AF65-F5344CB8AC3E}">
        <p14:creationId xmlns:p14="http://schemas.microsoft.com/office/powerpoint/2010/main" val="4052722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White">
    <p:spTree>
      <p:nvGrpSpPr>
        <p:cNvPr id="1" name=""/>
        <p:cNvGrpSpPr/>
        <p:nvPr/>
      </p:nvGrpSpPr>
      <p:grpSpPr>
        <a:xfrm>
          <a:off x="0" y="0"/>
          <a:ext cx="0" cy="0"/>
          <a:chOff x="0" y="0"/>
          <a:chExt cx="0" cy="0"/>
        </a:xfrm>
      </p:grpSpPr>
      <p:sp>
        <p:nvSpPr>
          <p:cNvPr id="6" name="テキスト ボックス 5"/>
          <p:cNvSpPr txBox="1"/>
          <p:nvPr userDrawn="1"/>
        </p:nvSpPr>
        <p:spPr bwMode="gray">
          <a:xfrm>
            <a:off x="1079964" y="8907938"/>
            <a:ext cx="16128073" cy="904955"/>
          </a:xfrm>
          <a:prstGeom prst="rect">
            <a:avLst/>
          </a:prstGeom>
          <a:noFill/>
        </p:spPr>
        <p:txBody>
          <a:bodyPr wrap="none" lIns="0" tIns="0" rIns="0" bIns="0" rtlCol="0">
            <a:noAutofit/>
          </a:bodyPr>
          <a:lstStyle/>
          <a:p>
            <a:pPr algn="ctr">
              <a:lnSpc>
                <a:spcPct val="100000"/>
              </a:lnSpc>
              <a:spcBef>
                <a:spcPts val="0"/>
              </a:spcBef>
              <a:spcAft>
                <a:spcPts val="600"/>
              </a:spcAft>
            </a:pPr>
            <a:r>
              <a:rPr kumimoji="1" lang="en-US" altLang="ja-JP" sz="1300" kern="1200" dirty="0">
                <a:solidFill>
                  <a:schemeClr val="tx1">
                    <a:lumMod val="75000"/>
                  </a:schemeClr>
                </a:solidFill>
                <a:latin typeface="SST" pitchFamily="34" charset="0"/>
                <a:ea typeface="+mn-ea"/>
                <a:cs typeface="メイリオ"/>
              </a:rPr>
              <a:t>SONY is a registered trademark of Sony Corporation.</a:t>
            </a:r>
          </a:p>
          <a:p>
            <a:pPr algn="ctr">
              <a:lnSpc>
                <a:spcPct val="100000"/>
              </a:lnSpc>
              <a:spcBef>
                <a:spcPts val="0"/>
              </a:spcBef>
              <a:spcAft>
                <a:spcPts val="600"/>
              </a:spcAft>
            </a:pPr>
            <a:r>
              <a:rPr kumimoji="1" lang="en-US" altLang="ja-JP" sz="1300" kern="1200" dirty="0">
                <a:solidFill>
                  <a:schemeClr val="tx1">
                    <a:lumMod val="75000"/>
                  </a:schemeClr>
                </a:solidFill>
                <a:latin typeface="SST" pitchFamily="34" charset="0"/>
                <a:ea typeface="+mn-ea"/>
                <a:cs typeface="メイリオ"/>
              </a:rPr>
              <a:t>Names of Sony products and services are the registered trademarks and/or trademarks of Sony Corporation or its Group companies.</a:t>
            </a:r>
          </a:p>
          <a:p>
            <a:pPr algn="ctr">
              <a:lnSpc>
                <a:spcPct val="100000"/>
              </a:lnSpc>
              <a:spcBef>
                <a:spcPts val="0"/>
              </a:spcBef>
              <a:spcAft>
                <a:spcPts val="600"/>
              </a:spcAft>
            </a:pPr>
            <a:r>
              <a:rPr kumimoji="1" lang="en-US" altLang="ja-JP" sz="1300" kern="1200" dirty="0">
                <a:solidFill>
                  <a:schemeClr val="tx1">
                    <a:lumMod val="75000"/>
                  </a:schemeClr>
                </a:solidFill>
                <a:latin typeface="SST" pitchFamily="34" charset="0"/>
                <a:ea typeface="+mn-ea"/>
                <a:cs typeface="メイリオ"/>
              </a:rPr>
              <a:t>Other company names and product names are registered trademarks and/or trademarks of the respective companies.</a:t>
            </a:r>
          </a:p>
        </p:txBody>
      </p:sp>
      <p:pic>
        <p:nvPicPr>
          <p:cNvPr id="2" name="Picture 1"/>
          <p:cNvPicPr>
            <a:picLocks noChangeAspect="1"/>
          </p:cNvPicPr>
          <p:nvPr userDrawn="1"/>
        </p:nvPicPr>
        <p:blipFill>
          <a:blip r:embed="rId2"/>
          <a:stretch>
            <a:fillRect/>
          </a:stretch>
        </p:blipFill>
        <p:spPr>
          <a:xfrm>
            <a:off x="6327137" y="4047588"/>
            <a:ext cx="5553167" cy="1995404"/>
          </a:xfrm>
          <a:prstGeom prst="rect">
            <a:avLst/>
          </a:prstGeom>
        </p:spPr>
      </p:pic>
    </p:spTree>
    <p:extLst>
      <p:ext uri="{BB962C8B-B14F-4D97-AF65-F5344CB8AC3E}">
        <p14:creationId xmlns:p14="http://schemas.microsoft.com/office/powerpoint/2010/main" val="3810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aphic and two-column tex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7895EE6-BB6C-CC41-803B-56DD9F89AD38}" type="slidenum">
              <a:rPr lang="en-US" smtClean="0"/>
              <a:t>‹#›</a:t>
            </a:fld>
            <a:endParaRPr lang="en-US"/>
          </a:p>
        </p:txBody>
      </p:sp>
      <p:sp>
        <p:nvSpPr>
          <p:cNvPr id="8" name="Picture Placeholder 12">
            <a:extLst>
              <a:ext uri="{FF2B5EF4-FFF2-40B4-BE49-F238E27FC236}">
                <a16:creationId xmlns:a16="http://schemas.microsoft.com/office/drawing/2014/main" id="{516B3CAB-C2AE-4CFC-B590-F5C78E55A2B5}"/>
              </a:ext>
            </a:extLst>
          </p:cNvPr>
          <p:cNvSpPr>
            <a:spLocks noGrp="1"/>
          </p:cNvSpPr>
          <p:nvPr>
            <p:ph type="pic" sz="quarter" idx="14" hasCustomPrompt="1"/>
          </p:nvPr>
        </p:nvSpPr>
        <p:spPr>
          <a:xfrm>
            <a:off x="685800" y="2936081"/>
            <a:ext cx="3936492" cy="3936492"/>
          </a:xfrm>
        </p:spPr>
        <p:txBody>
          <a:bodyPr/>
          <a:lstStyle>
            <a:lvl1pPr>
              <a:defRPr/>
            </a:lvl1pPr>
          </a:lstStyle>
          <a:p>
            <a:r>
              <a:rPr lang="en-US" dirty="0"/>
              <a:t>Graphic in a circle here</a:t>
            </a:r>
          </a:p>
          <a:p>
            <a:endParaRPr lang="en-US" dirty="0"/>
          </a:p>
        </p:txBody>
      </p:sp>
      <p:sp>
        <p:nvSpPr>
          <p:cNvPr id="12" name="Content Placeholder 7">
            <a:extLst>
              <a:ext uri="{FF2B5EF4-FFF2-40B4-BE49-F238E27FC236}">
                <a16:creationId xmlns:a16="http://schemas.microsoft.com/office/drawing/2014/main" id="{6CB8600E-B401-4661-AFDE-8067F916A228}"/>
              </a:ext>
            </a:extLst>
          </p:cNvPr>
          <p:cNvSpPr>
            <a:spLocks noGrp="1"/>
          </p:cNvSpPr>
          <p:nvPr>
            <p:ph sz="quarter" idx="13" hasCustomPrompt="1"/>
          </p:nvPr>
        </p:nvSpPr>
        <p:spPr>
          <a:xfrm>
            <a:off x="617220" y="319088"/>
            <a:ext cx="16182975" cy="754857"/>
          </a:xfrm>
        </p:spPr>
        <p:txBody>
          <a:bodyPr>
            <a:noAutofit/>
          </a:bodyPr>
          <a:lstStyle>
            <a:lvl1pPr>
              <a:defRPr sz="5100" b="0">
                <a:latin typeface="Helvetica Neue Light" panose="02000403000000020004"/>
              </a:defRPr>
            </a:lvl1pPr>
            <a:lvl2pPr>
              <a:defRPr sz="5100" b="0">
                <a:latin typeface="Helvetica Neue" panose="02000503000000020004"/>
              </a:defRPr>
            </a:lvl2pPr>
            <a:lvl3pPr>
              <a:defRPr sz="5100" b="0">
                <a:latin typeface="Helvetica Neue" panose="02000503000000020004"/>
              </a:defRPr>
            </a:lvl3pPr>
            <a:lvl4pPr>
              <a:defRPr sz="5100" b="0">
                <a:latin typeface="Helvetica Neue" panose="02000503000000020004"/>
              </a:defRPr>
            </a:lvl4pPr>
            <a:lvl5pPr>
              <a:defRPr sz="5100" b="0">
                <a:latin typeface="Helvetica Neue" panose="02000503000000020004"/>
              </a:defRPr>
            </a:lvl5pPr>
          </a:lstStyle>
          <a:p>
            <a:pPr lvl="0"/>
            <a:r>
              <a:rPr lang="en-US" dirty="0"/>
              <a:t>Headline 1</a:t>
            </a:r>
          </a:p>
        </p:txBody>
      </p:sp>
      <p:sp>
        <p:nvSpPr>
          <p:cNvPr id="17" name="Text Placeholder 16">
            <a:extLst>
              <a:ext uri="{FF2B5EF4-FFF2-40B4-BE49-F238E27FC236}">
                <a16:creationId xmlns:a16="http://schemas.microsoft.com/office/drawing/2014/main" id="{8614B3E6-517C-4339-B9E6-CEF333451A86}"/>
              </a:ext>
            </a:extLst>
          </p:cNvPr>
          <p:cNvSpPr>
            <a:spLocks noGrp="1"/>
          </p:cNvSpPr>
          <p:nvPr>
            <p:ph type="body" sz="quarter" idx="15" hasCustomPrompt="1"/>
          </p:nvPr>
        </p:nvSpPr>
        <p:spPr>
          <a:xfrm>
            <a:off x="616747" y="1073945"/>
            <a:ext cx="16182974" cy="1042988"/>
          </a:xfrm>
        </p:spPr>
        <p:txBody>
          <a:bodyPr/>
          <a:lstStyle>
            <a:lvl1pPr>
              <a:defRPr sz="6600">
                <a:solidFill>
                  <a:schemeClr val="accent1"/>
                </a:solidFill>
                <a:latin typeface="Helvetica Neue "/>
              </a:defRPr>
            </a:lvl1pPr>
            <a:lvl2pPr marL="685800" indent="0">
              <a:buNone/>
              <a:defRPr>
                <a:solidFill>
                  <a:srgbClr val="3493C6"/>
                </a:solidFill>
              </a:defRPr>
            </a:lvl2pPr>
            <a:lvl3pPr>
              <a:defRPr>
                <a:solidFill>
                  <a:srgbClr val="3493C6"/>
                </a:solidFill>
              </a:defRPr>
            </a:lvl3pPr>
            <a:lvl4pPr>
              <a:defRPr>
                <a:solidFill>
                  <a:srgbClr val="3493C6"/>
                </a:solidFill>
              </a:defRPr>
            </a:lvl4pPr>
            <a:lvl5pPr>
              <a:defRPr>
                <a:solidFill>
                  <a:srgbClr val="3493C6"/>
                </a:solidFill>
              </a:defRPr>
            </a:lvl5pPr>
          </a:lstStyle>
          <a:p>
            <a:pPr lvl="0"/>
            <a:r>
              <a:rPr lang="en-US" dirty="0"/>
              <a:t>HEADLINE 2</a:t>
            </a:r>
          </a:p>
        </p:txBody>
      </p:sp>
      <p:sp>
        <p:nvSpPr>
          <p:cNvPr id="19" name="Text Placeholder 18">
            <a:extLst>
              <a:ext uri="{FF2B5EF4-FFF2-40B4-BE49-F238E27FC236}">
                <a16:creationId xmlns:a16="http://schemas.microsoft.com/office/drawing/2014/main" id="{F1261D28-7CD1-4169-8B05-FA575240BD46}"/>
              </a:ext>
            </a:extLst>
          </p:cNvPr>
          <p:cNvSpPr>
            <a:spLocks noGrp="1"/>
          </p:cNvSpPr>
          <p:nvPr>
            <p:ph type="body" sz="quarter" idx="16"/>
          </p:nvPr>
        </p:nvSpPr>
        <p:spPr>
          <a:xfrm>
            <a:off x="5467351" y="2936082"/>
            <a:ext cx="11113295" cy="4467225"/>
          </a:xfrm>
        </p:spPr>
        <p:txBody>
          <a:bodyPr numCol="2"/>
          <a:lstStyle>
            <a:lvl1pPr>
              <a:defRPr sz="3600"/>
            </a:lvl1pPr>
            <a:lvl2pPr marL="1114425" indent="-428625">
              <a:buClr>
                <a:srgbClr val="3493C6"/>
              </a:buClr>
              <a:buFont typeface="Wingdings" panose="05000000000000000000" pitchFamily="2" charset="2"/>
              <a:buChar char="§"/>
              <a:defRPr sz="3600"/>
            </a:lvl2pPr>
            <a:lvl3pPr marL="1714500" indent="-342900">
              <a:buClr>
                <a:srgbClr val="3493C6"/>
              </a:buClr>
              <a:buFont typeface="Wingdings" panose="05000000000000000000" pitchFamily="2" charset="2"/>
              <a:buChar cha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a:extLst>
              <a:ext uri="{FF2B5EF4-FFF2-40B4-BE49-F238E27FC236}">
                <a16:creationId xmlns:a16="http://schemas.microsoft.com/office/drawing/2014/main" id="{67A28D0F-CCDC-48E0-B06C-F621BA87EEEA}"/>
              </a:ext>
            </a:extLst>
          </p:cNvPr>
          <p:cNvPicPr>
            <a:picLocks noChangeAspect="1"/>
          </p:cNvPicPr>
          <p:nvPr/>
        </p:nvPicPr>
        <p:blipFill rotWithShape="1">
          <a:blip r:embed="rId2">
            <a:extLst>
              <a:ext uri="{28A0092B-C50C-407E-A947-70E740481C1C}">
                <a14:useLocalDpi xmlns:a14="http://schemas.microsoft.com/office/drawing/2010/main" val="0"/>
              </a:ext>
            </a:extLst>
          </a:blip>
          <a:srcRect l="27921" t="21272" r="527"/>
          <a:stretch/>
        </p:blipFill>
        <p:spPr>
          <a:xfrm>
            <a:off x="4982768" y="8722520"/>
            <a:ext cx="13305234" cy="1564481"/>
          </a:xfrm>
          <a:prstGeom prst="rect">
            <a:avLst/>
          </a:prstGeom>
        </p:spPr>
      </p:pic>
      <p:pic>
        <p:nvPicPr>
          <p:cNvPr id="21" name="Picture 20">
            <a:extLst>
              <a:ext uri="{FF2B5EF4-FFF2-40B4-BE49-F238E27FC236}">
                <a16:creationId xmlns:a16="http://schemas.microsoft.com/office/drawing/2014/main" id="{BF6C4FAC-C394-4705-B371-9DFD2FDD2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91" y="8869895"/>
            <a:ext cx="3985928" cy="996483"/>
          </a:xfrm>
          <a:prstGeom prst="rect">
            <a:avLst/>
          </a:prstGeom>
        </p:spPr>
      </p:pic>
      <p:sp>
        <p:nvSpPr>
          <p:cNvPr id="22" name="Slide Number Placeholder 5">
            <a:extLst>
              <a:ext uri="{FF2B5EF4-FFF2-40B4-BE49-F238E27FC236}">
                <a16:creationId xmlns:a16="http://schemas.microsoft.com/office/drawing/2014/main" id="{6E53FA60-8D88-49B0-88E6-3401DC49D6C8}"/>
              </a:ext>
            </a:extLst>
          </p:cNvPr>
          <p:cNvSpPr txBox="1">
            <a:spLocks/>
          </p:cNvSpPr>
          <p:nvPr/>
        </p:nvSpPr>
        <p:spPr>
          <a:xfrm>
            <a:off x="13335000" y="9763127"/>
            <a:ext cx="4267200" cy="547688"/>
          </a:xfrm>
          <a:prstGeom prst="rect">
            <a:avLst/>
          </a:prstGeom>
        </p:spPr>
        <p:txBody>
          <a:bodyPr vert="horz" lIns="137160" tIns="68580" rIns="137160" bIns="6858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7895EE6-BB6C-CC41-803B-56DD9F89AD38}" type="slidenum">
              <a:rPr lang="en-US" sz="1800" smtClean="0"/>
              <a:pPr/>
              <a:t>‹#›</a:t>
            </a:fld>
            <a:endParaRPr lang="en-US" sz="1800"/>
          </a:p>
        </p:txBody>
      </p:sp>
    </p:spTree>
    <p:extLst>
      <p:ext uri="{BB962C8B-B14F-4D97-AF65-F5344CB8AC3E}">
        <p14:creationId xmlns:p14="http://schemas.microsoft.com/office/powerpoint/2010/main" val="4236665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0DC0D-498B-DA42-8E15-3F2DCFBDE21D}"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95EE6-BB6C-CC41-803B-56DD9F89AD38}" type="slidenum">
              <a:rPr lang="en-US" smtClean="0"/>
              <a:t>‹#›</a:t>
            </a:fld>
            <a:endParaRPr lang="en-US"/>
          </a:p>
        </p:txBody>
      </p:sp>
    </p:spTree>
    <p:extLst>
      <p:ext uri="{BB962C8B-B14F-4D97-AF65-F5344CB8AC3E}">
        <p14:creationId xmlns:p14="http://schemas.microsoft.com/office/powerpoint/2010/main" val="353071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itle Placeholder 11"/>
          <p:cNvSpPr>
            <a:spLocks noGrp="1"/>
          </p:cNvSpPr>
          <p:nvPr>
            <p:ph type="title"/>
          </p:nvPr>
        </p:nvSpPr>
        <p:spPr>
          <a:xfrm>
            <a:off x="647700" y="539750"/>
            <a:ext cx="16992600" cy="858838"/>
          </a:xfrm>
          <a:prstGeom prst="rect">
            <a:avLst/>
          </a:prstGeom>
        </p:spPr>
        <p:txBody>
          <a:bodyPr vert="horz" lIns="0" tIns="0" rIns="0" bIns="0" rtlCol="0" anchor="t">
            <a:noAutofit/>
          </a:bodyPr>
          <a:lstStyle/>
          <a:p>
            <a:r>
              <a:rPr lang="en-US" dirty="0"/>
              <a:t>Click to edit Master title style</a:t>
            </a:r>
          </a:p>
        </p:txBody>
      </p:sp>
      <p:sp>
        <p:nvSpPr>
          <p:cNvPr id="2" name="Date Placeholder 1"/>
          <p:cNvSpPr>
            <a:spLocks noGrp="1"/>
          </p:cNvSpPr>
          <p:nvPr>
            <p:ph type="dt" sz="half" idx="2"/>
          </p:nvPr>
        </p:nvSpPr>
        <p:spPr>
          <a:xfrm>
            <a:off x="3004592" y="9692640"/>
            <a:ext cx="1259995" cy="547688"/>
          </a:xfrm>
          <a:prstGeom prst="rect">
            <a:avLst/>
          </a:prstGeom>
        </p:spPr>
        <p:txBody>
          <a:bodyPr vert="horz" lIns="91440" tIns="45720" rIns="91440" bIns="45720" rtlCol="0" anchor="ctr"/>
          <a:lstStyle>
            <a:lvl1pPr algn="l">
              <a:defRPr sz="1500">
                <a:solidFill>
                  <a:schemeClr val="tx1"/>
                </a:solidFill>
              </a:defRPr>
            </a:lvl1pPr>
          </a:lstStyle>
          <a:p>
            <a:r>
              <a:rPr lang="en-US" dirty="0"/>
              <a:t>July 15, 2019</a:t>
            </a:r>
          </a:p>
        </p:txBody>
      </p:sp>
      <p:sp>
        <p:nvSpPr>
          <p:cNvPr id="3" name="Footer Placeholder 2"/>
          <p:cNvSpPr>
            <a:spLocks noGrp="1"/>
          </p:cNvSpPr>
          <p:nvPr>
            <p:ph type="ftr" sz="quarter" idx="3"/>
          </p:nvPr>
        </p:nvSpPr>
        <p:spPr>
          <a:xfrm>
            <a:off x="8279904" y="9689231"/>
            <a:ext cx="7632848" cy="547688"/>
          </a:xfrm>
          <a:prstGeom prst="rect">
            <a:avLst/>
          </a:prstGeom>
        </p:spPr>
        <p:txBody>
          <a:bodyPr vert="horz" lIns="91440" tIns="45720" rIns="91440" bIns="45720" rtlCol="0" anchor="ctr"/>
          <a:lstStyle>
            <a:lvl1pPr algn="l">
              <a:defRPr sz="1500">
                <a:solidFill>
                  <a:schemeClr val="tx1"/>
                </a:solidFill>
              </a:defRPr>
            </a:lvl1pPr>
          </a:lstStyle>
          <a:p>
            <a:endParaRPr lang="en-US" dirty="0"/>
          </a:p>
        </p:txBody>
      </p:sp>
      <p:sp>
        <p:nvSpPr>
          <p:cNvPr id="4" name="Slide Number Placeholder 3"/>
          <p:cNvSpPr>
            <a:spLocks noGrp="1"/>
          </p:cNvSpPr>
          <p:nvPr>
            <p:ph type="sldNum" sz="quarter" idx="4"/>
          </p:nvPr>
        </p:nvSpPr>
        <p:spPr>
          <a:xfrm>
            <a:off x="2015208" y="9689231"/>
            <a:ext cx="648072" cy="547688"/>
          </a:xfrm>
          <a:prstGeom prst="rect">
            <a:avLst/>
          </a:prstGeom>
        </p:spPr>
        <p:txBody>
          <a:bodyPr vert="horz" lIns="91440" tIns="45720" rIns="91440" bIns="45720" rtlCol="0" anchor="ctr"/>
          <a:lstStyle>
            <a:lvl1pPr algn="r">
              <a:defRPr sz="1500">
                <a:solidFill>
                  <a:schemeClr val="tx1"/>
                </a:solidFill>
              </a:defRPr>
            </a:lvl1pPr>
          </a:lstStyle>
          <a:p>
            <a:fld id="{D6A1AE48-2355-4313-A653-28F3FE42CE07}" type="slidenum">
              <a:rPr lang="en-US" smtClean="0"/>
              <a:pPr/>
              <a:t>‹#›</a:t>
            </a:fld>
            <a:endParaRPr lang="en-US" dirty="0"/>
          </a:p>
        </p:txBody>
      </p:sp>
      <p:sp>
        <p:nvSpPr>
          <p:cNvPr id="14" name="Text Placeholder 13"/>
          <p:cNvSpPr>
            <a:spLocks noGrp="1"/>
          </p:cNvSpPr>
          <p:nvPr>
            <p:ph type="body" idx="1"/>
          </p:nvPr>
        </p:nvSpPr>
        <p:spPr>
          <a:xfrm>
            <a:off x="898524" y="1624013"/>
            <a:ext cx="16309975" cy="77295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73370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Lst>
  <p:hf sldNum="0" hdr="0" ftr="0"/>
  <p:txStyles>
    <p:titleStyle>
      <a:lvl1pPr algn="ctr" defTabSz="1632680" rtl="0" eaLnBrk="1" latinLnBrk="0" hangingPunct="1">
        <a:spcBef>
          <a:spcPct val="0"/>
        </a:spcBef>
        <a:buNone/>
        <a:defRPr kumimoji="1" sz="4200" b="1" kern="1200">
          <a:solidFill>
            <a:schemeClr val="tx2"/>
          </a:solidFill>
          <a:latin typeface="+mj-lt"/>
          <a:ea typeface="+mj-ea"/>
          <a:cs typeface="+mj-cs"/>
        </a:defRPr>
      </a:lvl1pPr>
    </p:titleStyle>
    <p:bodyStyle>
      <a:lvl1pPr marL="182880" indent="-182880" algn="l" defTabSz="1632680" rtl="0" eaLnBrk="1" latinLnBrk="0" hangingPunct="1">
        <a:lnSpc>
          <a:spcPts val="5096"/>
        </a:lnSpc>
        <a:spcBef>
          <a:spcPct val="20000"/>
        </a:spcBef>
        <a:buClr>
          <a:schemeClr val="bg1"/>
        </a:buClr>
        <a:buFont typeface="Arial" panose="020B0604020202020204" pitchFamily="34" charset="0"/>
        <a:buChar char="•"/>
        <a:defRPr kumimoji="1" sz="3600" b="0" kern="1200">
          <a:solidFill>
            <a:schemeClr val="tx2"/>
          </a:solidFill>
          <a:latin typeface="+mj-lt"/>
          <a:ea typeface="+mj-ea"/>
          <a:cs typeface="+mn-cs"/>
        </a:defRPr>
      </a:lvl1pPr>
      <a:lvl2pPr marL="795528" indent="-612648" algn="l" defTabSz="1632680" rtl="0" eaLnBrk="1" latinLnBrk="0" hangingPunct="1">
        <a:spcBef>
          <a:spcPct val="20000"/>
        </a:spcBef>
        <a:buFont typeface="Wingdings" panose="05000000000000000000" pitchFamily="2" charset="2"/>
        <a:buChar char="§"/>
        <a:defRPr kumimoji="1" sz="3200" kern="1200">
          <a:solidFill>
            <a:schemeClr val="tx1"/>
          </a:solidFill>
          <a:latin typeface="+mn-lt"/>
          <a:ea typeface="+mj-ea"/>
          <a:cs typeface="+mn-cs"/>
        </a:defRPr>
      </a:lvl2pPr>
      <a:lvl3pPr marL="1408176" indent="-612648" algn="l" defTabSz="1632680" rtl="0" eaLnBrk="1" latinLnBrk="0" hangingPunct="1">
        <a:spcBef>
          <a:spcPct val="20000"/>
        </a:spcBef>
        <a:buFont typeface="Arial" panose="020B0604020202020204" pitchFamily="34" charset="0"/>
        <a:buChar char="»"/>
        <a:defRPr kumimoji="1" sz="2800" kern="1200">
          <a:solidFill>
            <a:schemeClr val="tx1"/>
          </a:solidFill>
          <a:latin typeface="+mn-lt"/>
          <a:ea typeface="+mj-ea"/>
          <a:cs typeface="+mn-cs"/>
        </a:defRPr>
      </a:lvl3pPr>
      <a:lvl4pPr marL="1837944" indent="-429768" algn="l" defTabSz="1632680" rtl="0" eaLnBrk="1" latinLnBrk="0" hangingPunct="1">
        <a:spcBef>
          <a:spcPct val="20000"/>
        </a:spcBef>
        <a:buFont typeface="Wingdings" panose="05000000000000000000" pitchFamily="2" charset="2"/>
        <a:buChar char="§"/>
        <a:defRPr kumimoji="1" sz="2400" kern="1200">
          <a:solidFill>
            <a:schemeClr val="tx1"/>
          </a:solidFill>
          <a:latin typeface="+mn-lt"/>
          <a:ea typeface="+mj-ea"/>
          <a:cs typeface="+mn-cs"/>
        </a:defRPr>
      </a:lvl4pPr>
      <a:lvl5pPr marL="2267712" indent="-429768" algn="l" defTabSz="1632680" rtl="0" eaLnBrk="1" latinLnBrk="0" hangingPunct="1">
        <a:spcBef>
          <a:spcPct val="20000"/>
        </a:spcBef>
        <a:buFont typeface="Arial" pitchFamily="34" charset="0"/>
        <a:buChar char="»"/>
        <a:defRPr kumimoji="1" sz="2000" kern="1200">
          <a:solidFill>
            <a:schemeClr val="tx1"/>
          </a:solidFill>
          <a:latin typeface="+mn-lt"/>
          <a:ea typeface="+mj-ea"/>
          <a:cs typeface="+mn-cs"/>
        </a:defRPr>
      </a:lvl5pPr>
      <a:lvl6pPr marL="4489870" indent="-408170" algn="l" defTabSz="1632680" rtl="0" eaLnBrk="1" latinLnBrk="0" hangingPunct="1">
        <a:spcBef>
          <a:spcPct val="20000"/>
        </a:spcBef>
        <a:buFont typeface="Arial" pitchFamily="34" charset="0"/>
        <a:buChar char="•"/>
        <a:defRPr kumimoji="1" sz="3600" kern="1200">
          <a:solidFill>
            <a:schemeClr val="tx1"/>
          </a:solidFill>
          <a:latin typeface="+mn-lt"/>
          <a:ea typeface="+mn-ea"/>
          <a:cs typeface="+mn-cs"/>
        </a:defRPr>
      </a:lvl6pPr>
      <a:lvl7pPr marL="5306209" indent="-408170" algn="l" defTabSz="1632680" rtl="0" eaLnBrk="1" latinLnBrk="0" hangingPunct="1">
        <a:spcBef>
          <a:spcPct val="20000"/>
        </a:spcBef>
        <a:buFont typeface="Arial" pitchFamily="34" charset="0"/>
        <a:buChar char="•"/>
        <a:defRPr kumimoji="1" sz="3600" kern="1200">
          <a:solidFill>
            <a:schemeClr val="tx1"/>
          </a:solidFill>
          <a:latin typeface="+mn-lt"/>
          <a:ea typeface="+mn-ea"/>
          <a:cs typeface="+mn-cs"/>
        </a:defRPr>
      </a:lvl7pPr>
      <a:lvl8pPr marL="6122550" indent="-408170" algn="l" defTabSz="1632680" rtl="0" eaLnBrk="1" latinLnBrk="0" hangingPunct="1">
        <a:spcBef>
          <a:spcPct val="20000"/>
        </a:spcBef>
        <a:buFont typeface="Arial" pitchFamily="34" charset="0"/>
        <a:buChar char="•"/>
        <a:defRPr kumimoji="1" sz="3600" kern="1200">
          <a:solidFill>
            <a:schemeClr val="tx1"/>
          </a:solidFill>
          <a:latin typeface="+mn-lt"/>
          <a:ea typeface="+mn-ea"/>
          <a:cs typeface="+mn-cs"/>
        </a:defRPr>
      </a:lvl8pPr>
      <a:lvl9pPr marL="6938889" indent="-408170" algn="l" defTabSz="1632680" rtl="0" eaLnBrk="1" latinLnBrk="0" hangingPunct="1">
        <a:spcBef>
          <a:spcPct val="20000"/>
        </a:spcBef>
        <a:buFont typeface="Arial" pitchFamily="34" charset="0"/>
        <a:buChar char="•"/>
        <a:defRPr kumimoji="1" sz="3600" kern="1200">
          <a:solidFill>
            <a:schemeClr val="tx1"/>
          </a:solidFill>
          <a:latin typeface="+mn-lt"/>
          <a:ea typeface="+mn-ea"/>
          <a:cs typeface="+mn-cs"/>
        </a:defRPr>
      </a:lvl9pPr>
    </p:bodyStyle>
    <p:otherStyle>
      <a:defPPr>
        <a:defRPr lang="ja-JP"/>
      </a:defPPr>
      <a:lvl1pPr marL="0" algn="l" defTabSz="1632680" rtl="0" eaLnBrk="1" latinLnBrk="0" hangingPunct="1">
        <a:defRPr kumimoji="1" sz="3100" kern="1200">
          <a:solidFill>
            <a:schemeClr val="tx1"/>
          </a:solidFill>
          <a:latin typeface="+mn-lt"/>
          <a:ea typeface="+mn-ea"/>
          <a:cs typeface="+mn-cs"/>
        </a:defRPr>
      </a:lvl1pPr>
      <a:lvl2pPr marL="816339" algn="l" defTabSz="1632680" rtl="0" eaLnBrk="1" latinLnBrk="0" hangingPunct="1">
        <a:defRPr kumimoji="1" sz="3100" kern="1200">
          <a:solidFill>
            <a:schemeClr val="tx1"/>
          </a:solidFill>
          <a:latin typeface="+mn-lt"/>
          <a:ea typeface="+mn-ea"/>
          <a:cs typeface="+mn-cs"/>
        </a:defRPr>
      </a:lvl2pPr>
      <a:lvl3pPr marL="1632680" algn="l" defTabSz="1632680" rtl="0" eaLnBrk="1" latinLnBrk="0" hangingPunct="1">
        <a:defRPr kumimoji="1" sz="3100" kern="1200">
          <a:solidFill>
            <a:schemeClr val="tx1"/>
          </a:solidFill>
          <a:latin typeface="+mn-lt"/>
          <a:ea typeface="+mn-ea"/>
          <a:cs typeface="+mn-cs"/>
        </a:defRPr>
      </a:lvl3pPr>
      <a:lvl4pPr marL="2449020" algn="l" defTabSz="1632680" rtl="0" eaLnBrk="1" latinLnBrk="0" hangingPunct="1">
        <a:defRPr kumimoji="1" sz="3100" kern="1200">
          <a:solidFill>
            <a:schemeClr val="tx1"/>
          </a:solidFill>
          <a:latin typeface="+mn-lt"/>
          <a:ea typeface="+mn-ea"/>
          <a:cs typeface="+mn-cs"/>
        </a:defRPr>
      </a:lvl4pPr>
      <a:lvl5pPr marL="3265359" algn="l" defTabSz="1632680" rtl="0" eaLnBrk="1" latinLnBrk="0" hangingPunct="1">
        <a:defRPr kumimoji="1" sz="3100" kern="1200">
          <a:solidFill>
            <a:schemeClr val="tx1"/>
          </a:solidFill>
          <a:latin typeface="+mn-lt"/>
          <a:ea typeface="+mn-ea"/>
          <a:cs typeface="+mn-cs"/>
        </a:defRPr>
      </a:lvl5pPr>
      <a:lvl6pPr marL="4081700" algn="l" defTabSz="1632680" rtl="0" eaLnBrk="1" latinLnBrk="0" hangingPunct="1">
        <a:defRPr kumimoji="1" sz="3100" kern="1200">
          <a:solidFill>
            <a:schemeClr val="tx1"/>
          </a:solidFill>
          <a:latin typeface="+mn-lt"/>
          <a:ea typeface="+mn-ea"/>
          <a:cs typeface="+mn-cs"/>
        </a:defRPr>
      </a:lvl6pPr>
      <a:lvl7pPr marL="4898039" algn="l" defTabSz="1632680" rtl="0" eaLnBrk="1" latinLnBrk="0" hangingPunct="1">
        <a:defRPr kumimoji="1" sz="3100" kern="1200">
          <a:solidFill>
            <a:schemeClr val="tx1"/>
          </a:solidFill>
          <a:latin typeface="+mn-lt"/>
          <a:ea typeface="+mn-ea"/>
          <a:cs typeface="+mn-cs"/>
        </a:defRPr>
      </a:lvl7pPr>
      <a:lvl8pPr marL="5714380" algn="l" defTabSz="1632680" rtl="0" eaLnBrk="1" latinLnBrk="0" hangingPunct="1">
        <a:defRPr kumimoji="1" sz="3100" kern="1200">
          <a:solidFill>
            <a:schemeClr val="tx1"/>
          </a:solidFill>
          <a:latin typeface="+mn-lt"/>
          <a:ea typeface="+mn-ea"/>
          <a:cs typeface="+mn-cs"/>
        </a:defRPr>
      </a:lvl8pPr>
      <a:lvl9pPr marL="6530720" algn="l" defTabSz="1632680" rtl="0" eaLnBrk="1" latinLnBrk="0" hangingPunct="1">
        <a:defRPr kumimoji="1" sz="3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7895EE6-BB6C-CC41-803B-56DD9F89AD38}" type="slidenum">
              <a:rPr lang="en-US" smtClean="0"/>
              <a:t>‹#›</a:t>
            </a:fld>
            <a:endParaRPr lang="en-US"/>
          </a:p>
        </p:txBody>
      </p:sp>
    </p:spTree>
    <p:extLst>
      <p:ext uri="{BB962C8B-B14F-4D97-AF65-F5344CB8AC3E}">
        <p14:creationId xmlns:p14="http://schemas.microsoft.com/office/powerpoint/2010/main" val="3632049831"/>
      </p:ext>
    </p:extLst>
  </p:cSld>
  <p:clrMap bg1="lt1" tx1="dk1" bg2="lt2" tx2="dk2" accent1="accent1" accent2="accent2" accent3="accent3" accent4="accent4" accent5="accent5" accent6="accent6" hlink="hlink" folHlink="folHlink"/>
  <p:sldLayoutIdLst>
    <p:sldLayoutId id="2147483801" r:id="rId1"/>
    <p:sldLayoutId id="2147483728" r:id="rId2"/>
    <p:sldLayoutId id="2147483719" r:id="rId3"/>
    <p:sldLayoutId id="2147483716" r:id="rId4"/>
    <p:sldLayoutId id="2147483714" r:id="rId5"/>
  </p:sldLayoutIdLst>
  <p:txStyles>
    <p:titleStyle>
      <a:lvl1pPr algn="l" defTabSz="457200" rtl="0" eaLnBrk="1" latinLnBrk="0" hangingPunct="1">
        <a:spcBef>
          <a:spcPct val="0"/>
        </a:spcBef>
        <a:buNone/>
        <a:defRPr sz="3400" kern="1200">
          <a:solidFill>
            <a:schemeClr val="tx1"/>
          </a:solidFill>
          <a:latin typeface="Helvetica Neue" panose="02000503000000020004"/>
          <a:ea typeface="+mj-ea"/>
          <a:cs typeface="+mj-cs"/>
        </a:defRPr>
      </a:lvl1pPr>
    </p:titleStyle>
    <p:bodyStyle>
      <a:lvl1pPr marL="0" indent="0" algn="l" defTabSz="457200" rtl="0" eaLnBrk="1" latinLnBrk="0" hangingPunct="1">
        <a:spcBef>
          <a:spcPct val="20000"/>
        </a:spcBef>
        <a:buFont typeface="Arial"/>
        <a:buNone/>
        <a:defRPr sz="36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7A0DC0D-498B-DA42-8E15-3F2DCFBDE21D}" type="datetimeFigureOut">
              <a:rPr lang="en-US" smtClean="0"/>
              <a:t>7/15/2020</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7895EE6-BB6C-CC41-803B-56DD9F89AD38}" type="slidenum">
              <a:rPr lang="en-US" smtClean="0"/>
              <a:t>‹#›</a:t>
            </a:fld>
            <a:endParaRPr lang="en-US"/>
          </a:p>
        </p:txBody>
      </p:sp>
    </p:spTree>
    <p:extLst>
      <p:ext uri="{BB962C8B-B14F-4D97-AF65-F5344CB8AC3E}">
        <p14:creationId xmlns:p14="http://schemas.microsoft.com/office/powerpoint/2010/main" val="2745843350"/>
      </p:ext>
    </p:extLst>
  </p:cSld>
  <p:clrMap bg1="lt1" tx1="dk1" bg2="lt2" tx2="dk2" accent1="accent1" accent2="accent2" accent3="accent3" accent4="accent4" accent5="accent5" accent6="accent6" hlink="hlink" folHlink="folHlink"/>
  <p:sldLayoutIdLst>
    <p:sldLayoutId id="214748371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sony.com/research-award-program"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sony.com/research-award-program" TargetMode="External"/><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sony.com/research-award-progra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sony.com/research-award-progr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6206183" y="3682282"/>
            <a:ext cx="9233465" cy="1623650"/>
          </a:xfrm>
          <a:prstGeom prst="rect">
            <a:avLst/>
          </a:prstGeom>
        </p:spPr>
        <p:txBody>
          <a:bodyPr vert="horz" lIns="102870" tIns="51435" rIns="102870" bIns="51435"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endParaRPr lang="en-US" sz="3150" dirty="0">
              <a:latin typeface="Helvetica Neue LT Std 55 Roman" charset="0"/>
              <a:ea typeface="Helvetica Neue LT Std 55 Roman" charset="0"/>
              <a:cs typeface="Helvetica Neue LT Std 55 Roman" charset="0"/>
            </a:endParaRPr>
          </a:p>
        </p:txBody>
      </p:sp>
      <p:sp>
        <p:nvSpPr>
          <p:cNvPr id="8" name="Subtitle 2"/>
          <p:cNvSpPr txBox="1">
            <a:spLocks/>
          </p:cNvSpPr>
          <p:nvPr/>
        </p:nvSpPr>
        <p:spPr>
          <a:xfrm>
            <a:off x="6206185" y="6104525"/>
            <a:ext cx="9233465" cy="1879646"/>
          </a:xfrm>
          <a:prstGeom prst="rect">
            <a:avLst/>
          </a:prstGeom>
        </p:spPr>
        <p:txBody>
          <a:bodyPr vert="horz" lIns="102870" tIns="51435" rIns="102870" bIns="51435"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endParaRPr lang="en-US" sz="2700" dirty="0">
              <a:solidFill>
                <a:schemeClr val="tx1"/>
              </a:solidFill>
              <a:latin typeface="Helvetica LT Std" charset="0"/>
              <a:ea typeface="Helvetica LT Std" charset="0"/>
              <a:cs typeface="Helvetica LT Std" charset="0"/>
            </a:endParaRPr>
          </a:p>
        </p:txBody>
      </p:sp>
      <p:sp>
        <p:nvSpPr>
          <p:cNvPr id="9" name="Subtitle 2">
            <a:extLst>
              <a:ext uri="{FF2B5EF4-FFF2-40B4-BE49-F238E27FC236}">
                <a16:creationId xmlns:a16="http://schemas.microsoft.com/office/drawing/2014/main" id="{90D45C87-9B70-439B-A0EA-756CBC2853BF}"/>
              </a:ext>
            </a:extLst>
          </p:cNvPr>
          <p:cNvSpPr txBox="1">
            <a:spLocks/>
          </p:cNvSpPr>
          <p:nvPr/>
        </p:nvSpPr>
        <p:spPr>
          <a:xfrm>
            <a:off x="867749" y="9381122"/>
            <a:ext cx="16675017" cy="768920"/>
          </a:xfrm>
          <a:prstGeom prst="rect">
            <a:avLst/>
          </a:prstGeom>
        </p:spPr>
        <p:txBody>
          <a:bodyPr vert="horz" lIns="77153" tIns="38577" rIns="77153" bIns="38577"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defTabSz="192882">
              <a:buNone/>
            </a:pPr>
            <a:r>
              <a:rPr lang="en-US" sz="3375" b="1" dirty="0">
                <a:solidFill>
                  <a:prstClr val="black"/>
                </a:solidFill>
                <a:latin typeface="Helvetica LT Std" charset="0"/>
                <a:ea typeface="Helvetica LT Std" charset="0"/>
                <a:cs typeface="Helvetica LT Std" charset="0"/>
                <a:sym typeface="Helvetica Neue"/>
              </a:rPr>
              <a:t>July 15, 2020 | The webinar will begin momentarily </a:t>
            </a:r>
          </a:p>
        </p:txBody>
      </p:sp>
      <p:sp>
        <p:nvSpPr>
          <p:cNvPr id="2" name="Title 1">
            <a:extLst>
              <a:ext uri="{FF2B5EF4-FFF2-40B4-BE49-F238E27FC236}">
                <a16:creationId xmlns:a16="http://schemas.microsoft.com/office/drawing/2014/main" id="{B3EF2B5F-8525-4CF2-BB05-1DD4ED9D7F7C}"/>
              </a:ext>
            </a:extLst>
          </p:cNvPr>
          <p:cNvSpPr>
            <a:spLocks noGrp="1"/>
          </p:cNvSpPr>
          <p:nvPr>
            <p:ph type="title"/>
          </p:nvPr>
        </p:nvSpPr>
        <p:spPr>
          <a:xfrm>
            <a:off x="7457166" y="3234409"/>
            <a:ext cx="9909522" cy="2504009"/>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6000" spc="-28" dirty="0"/>
              <a:t>The Importance of Proximity to Successful U-I Alliances/Partnerships</a:t>
            </a:r>
            <a:endParaRPr lang="en-US" dirty="0"/>
          </a:p>
        </p:txBody>
      </p:sp>
      <p:sp>
        <p:nvSpPr>
          <p:cNvPr id="4" name="Text Placeholder 3">
            <a:extLst>
              <a:ext uri="{FF2B5EF4-FFF2-40B4-BE49-F238E27FC236}">
                <a16:creationId xmlns:a16="http://schemas.microsoft.com/office/drawing/2014/main" id="{7F9471D6-DCEC-4EE5-9022-08376D37F03C}"/>
              </a:ext>
            </a:extLst>
          </p:cNvPr>
          <p:cNvSpPr>
            <a:spLocks noGrp="1"/>
          </p:cNvSpPr>
          <p:nvPr>
            <p:ph type="body" sz="quarter" idx="14"/>
          </p:nvPr>
        </p:nvSpPr>
        <p:spPr>
          <a:xfrm>
            <a:off x="745238" y="6735086"/>
            <a:ext cx="16797528" cy="2134874"/>
          </a:xfrm>
        </p:spPr>
        <p:txBody>
          <a:bodyPr vert="horz" lIns="137160" tIns="68580" rIns="137160" bIns="68580" rtlCol="0" anchor="t">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a:r>
              <a:rPr lang="en-US" sz="3600" b="1" dirty="0">
                <a:solidFill>
                  <a:srgbClr val="000000"/>
                </a:solidFill>
              </a:rPr>
              <a:t>Moderator: </a:t>
            </a:r>
            <a:r>
              <a:rPr lang="en-US" sz="3600" dirty="0">
                <a:solidFill>
                  <a:srgbClr val="000000"/>
                </a:solidFill>
              </a:rPr>
              <a:t>Tony Boccanfuso, UIDP</a:t>
            </a:r>
          </a:p>
          <a:p>
            <a:pPr algn="r"/>
            <a:r>
              <a:rPr lang="en-US" sz="3600" b="1" dirty="0">
                <a:solidFill>
                  <a:srgbClr val="000000"/>
                </a:solidFill>
              </a:rPr>
              <a:t>Speaker:</a:t>
            </a:r>
            <a:r>
              <a:rPr lang="en-US" sz="3600" dirty="0">
                <a:solidFill>
                  <a:srgbClr val="000000"/>
                </a:solidFill>
              </a:rPr>
              <a:t> Mark Ortiz, Sony Corporation of America</a:t>
            </a:r>
          </a:p>
          <a:p>
            <a:pPr algn="r"/>
            <a:r>
              <a:rPr lang="en-US" sz="3600" dirty="0">
                <a:solidFill>
                  <a:srgbClr val="000000"/>
                </a:solidFill>
              </a:rPr>
              <a:t>Professor Jonathan Fan, Stanford University</a:t>
            </a:r>
          </a:p>
        </p:txBody>
      </p:sp>
      <p:sp>
        <p:nvSpPr>
          <p:cNvPr id="5" name="TextBox 4">
            <a:extLst>
              <a:ext uri="{FF2B5EF4-FFF2-40B4-BE49-F238E27FC236}">
                <a16:creationId xmlns:a16="http://schemas.microsoft.com/office/drawing/2014/main" id="{3DC6CD8E-4EBB-4975-ADE7-DB39ABA0B7FF}"/>
              </a:ext>
            </a:extLst>
          </p:cNvPr>
          <p:cNvSpPr txBox="1"/>
          <p:nvPr/>
        </p:nvSpPr>
        <p:spPr>
          <a:xfrm>
            <a:off x="671422" y="8464546"/>
            <a:ext cx="2158256" cy="415498"/>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100" dirty="0">
                <a:solidFill>
                  <a:schemeClr val="bg1"/>
                </a:solidFill>
              </a:rPr>
              <a:t>Credit: Sony</a:t>
            </a:r>
          </a:p>
        </p:txBody>
      </p:sp>
      <p:pic>
        <p:nvPicPr>
          <p:cNvPr id="12" name="Picture 11" descr="A picture containing sitting, white, table, lotion&#10;&#10;Description automatically generated">
            <a:extLst>
              <a:ext uri="{FF2B5EF4-FFF2-40B4-BE49-F238E27FC236}">
                <a16:creationId xmlns:a16="http://schemas.microsoft.com/office/drawing/2014/main" id="{F4A5F21F-AB8E-4843-9560-94FB84DB3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8" y="2335309"/>
            <a:ext cx="16797528" cy="4145006"/>
          </a:xfrm>
          <a:prstGeom prst="rect">
            <a:avLst/>
          </a:prstGeom>
        </p:spPr>
      </p:pic>
    </p:spTree>
    <p:extLst>
      <p:ext uri="{BB962C8B-B14F-4D97-AF65-F5344CB8AC3E}">
        <p14:creationId xmlns:p14="http://schemas.microsoft.com/office/powerpoint/2010/main" val="135084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r>
              <a:rPr lang="en-US" dirty="0"/>
              <a:t>July 15, 2019</a:t>
            </a:r>
          </a:p>
        </p:txBody>
      </p:sp>
      <p:sp>
        <p:nvSpPr>
          <p:cNvPr id="5" name="Title 1"/>
          <p:cNvSpPr>
            <a:spLocks noGrp="1"/>
          </p:cNvSpPr>
          <p:nvPr>
            <p:ph type="title"/>
          </p:nvPr>
        </p:nvSpPr>
        <p:spPr/>
        <p:txBody>
          <a:bodyPr/>
          <a:lstStyle/>
          <a:p>
            <a:r>
              <a:rPr lang="en-US" dirty="0"/>
              <a:t>What is the Sony Research Award Program?</a:t>
            </a:r>
            <a:br>
              <a:rPr lang="en-US" dirty="0"/>
            </a:br>
            <a:r>
              <a:rPr lang="en-US" sz="2400" dirty="0">
                <a:hlinkClick r:id="rId3"/>
              </a:rPr>
              <a:t>https://www.sony.com/research-award-program</a:t>
            </a:r>
            <a:r>
              <a:rPr lang="en-US" sz="2400" dirty="0"/>
              <a:t> </a:t>
            </a:r>
          </a:p>
        </p:txBody>
      </p:sp>
      <p:pic>
        <p:nvPicPr>
          <p:cNvPr id="3" name="Picture 2">
            <a:extLst>
              <a:ext uri="{FF2B5EF4-FFF2-40B4-BE49-F238E27FC236}">
                <a16:creationId xmlns:a16="http://schemas.microsoft.com/office/drawing/2014/main" id="{F0AC1AC1-FC25-41CD-A1E2-7EB9D90C9333}"/>
              </a:ext>
            </a:extLst>
          </p:cNvPr>
          <p:cNvPicPr>
            <a:picLocks noChangeAspect="1"/>
          </p:cNvPicPr>
          <p:nvPr/>
        </p:nvPicPr>
        <p:blipFill>
          <a:blip r:embed="rId4"/>
          <a:stretch>
            <a:fillRect/>
          </a:stretch>
        </p:blipFill>
        <p:spPr>
          <a:xfrm>
            <a:off x="890790" y="1759124"/>
            <a:ext cx="16499641" cy="7488832"/>
          </a:xfrm>
          <a:prstGeom prst="rect">
            <a:avLst/>
          </a:prstGeom>
        </p:spPr>
      </p:pic>
    </p:spTree>
    <p:extLst>
      <p:ext uri="{BB962C8B-B14F-4D97-AF65-F5344CB8AC3E}">
        <p14:creationId xmlns:p14="http://schemas.microsoft.com/office/powerpoint/2010/main" val="1139871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47700" y="540246"/>
            <a:ext cx="16992600" cy="858838"/>
          </a:xfrm>
        </p:spPr>
        <p:txBody>
          <a:bodyPr/>
          <a:lstStyle/>
          <a:p>
            <a:r>
              <a:rPr lang="en-US" dirty="0"/>
              <a:t>Who are past winners in the Sony Research Award Program?</a:t>
            </a:r>
            <a:endParaRPr lang="en-US" sz="2400" dirty="0"/>
          </a:p>
        </p:txBody>
      </p:sp>
      <p:sp>
        <p:nvSpPr>
          <p:cNvPr id="7" name="Rectangle 6"/>
          <p:cNvSpPr/>
          <p:nvPr/>
        </p:nvSpPr>
        <p:spPr>
          <a:xfrm>
            <a:off x="9288469" y="9599285"/>
            <a:ext cx="8640507" cy="584775"/>
          </a:xfrm>
          <a:prstGeom prst="rect">
            <a:avLst/>
          </a:prstGeom>
        </p:spPr>
        <p:txBody>
          <a:bodyPr wrap="none">
            <a:spAutoFit/>
          </a:bodyPr>
          <a:lstStyle/>
          <a:p>
            <a:r>
              <a:rPr lang="en-US" sz="3200" dirty="0">
                <a:solidFill>
                  <a:schemeClr val="bg1"/>
                </a:solidFill>
                <a:hlinkClick r:id="rId3"/>
              </a:rPr>
              <a:t>https://www.sony.com/research-award-program</a:t>
            </a:r>
            <a:r>
              <a:rPr lang="en-US" sz="3200" dirty="0">
                <a:solidFill>
                  <a:schemeClr val="bg1"/>
                </a:solidFill>
              </a:rPr>
              <a:t> </a:t>
            </a:r>
            <a:endParaRPr lang="en-US" dirty="0">
              <a:solidFill>
                <a:schemeClr val="bg1"/>
              </a:solidFill>
            </a:endParaRPr>
          </a:p>
        </p:txBody>
      </p:sp>
      <p:sp>
        <p:nvSpPr>
          <p:cNvPr id="2" name="Date Placeholder 1"/>
          <p:cNvSpPr>
            <a:spLocks noGrp="1"/>
          </p:cNvSpPr>
          <p:nvPr>
            <p:ph type="dt" sz="half" idx="14"/>
          </p:nvPr>
        </p:nvSpPr>
        <p:spPr/>
        <p:txBody>
          <a:bodyPr/>
          <a:lstStyle/>
          <a:p>
            <a:r>
              <a:rPr lang="en-US" dirty="0"/>
              <a:t>July 15, 2019</a:t>
            </a:r>
          </a:p>
        </p:txBody>
      </p:sp>
      <p:pic>
        <p:nvPicPr>
          <p:cNvPr id="9" name="Picture 8">
            <a:extLst>
              <a:ext uri="{FF2B5EF4-FFF2-40B4-BE49-F238E27FC236}">
                <a16:creationId xmlns:a16="http://schemas.microsoft.com/office/drawing/2014/main" id="{0D911422-FF60-4830-9335-1A363251BAD3}"/>
              </a:ext>
            </a:extLst>
          </p:cNvPr>
          <p:cNvPicPr>
            <a:picLocks noChangeAspect="1"/>
          </p:cNvPicPr>
          <p:nvPr/>
        </p:nvPicPr>
        <p:blipFill>
          <a:blip r:embed="rId4"/>
          <a:stretch>
            <a:fillRect/>
          </a:stretch>
        </p:blipFill>
        <p:spPr>
          <a:xfrm>
            <a:off x="9648056" y="2767236"/>
            <a:ext cx="7662889" cy="6365925"/>
          </a:xfrm>
          <a:prstGeom prst="rect">
            <a:avLst/>
          </a:prstGeom>
        </p:spPr>
      </p:pic>
      <p:pic>
        <p:nvPicPr>
          <p:cNvPr id="4" name="Picture 3">
            <a:extLst>
              <a:ext uri="{FF2B5EF4-FFF2-40B4-BE49-F238E27FC236}">
                <a16:creationId xmlns:a16="http://schemas.microsoft.com/office/drawing/2014/main" id="{CB1EAC37-5176-4EF9-B87F-EC6EF1C5A6A0}"/>
              </a:ext>
            </a:extLst>
          </p:cNvPr>
          <p:cNvPicPr>
            <a:picLocks noChangeAspect="1"/>
          </p:cNvPicPr>
          <p:nvPr/>
        </p:nvPicPr>
        <p:blipFill>
          <a:blip r:embed="rId5"/>
          <a:stretch>
            <a:fillRect/>
          </a:stretch>
        </p:blipFill>
        <p:spPr>
          <a:xfrm>
            <a:off x="982298" y="2623220"/>
            <a:ext cx="8377726" cy="6998784"/>
          </a:xfrm>
          <a:prstGeom prst="rect">
            <a:avLst/>
          </a:prstGeom>
        </p:spPr>
      </p:pic>
      <p:pic>
        <p:nvPicPr>
          <p:cNvPr id="5" name="Picture 4">
            <a:extLst>
              <a:ext uri="{FF2B5EF4-FFF2-40B4-BE49-F238E27FC236}">
                <a16:creationId xmlns:a16="http://schemas.microsoft.com/office/drawing/2014/main" id="{F1925FFB-1A30-4B90-B3EA-DCAB393527BC}"/>
              </a:ext>
            </a:extLst>
          </p:cNvPr>
          <p:cNvPicPr>
            <a:picLocks noChangeAspect="1"/>
          </p:cNvPicPr>
          <p:nvPr/>
        </p:nvPicPr>
        <p:blipFill>
          <a:blip r:embed="rId6"/>
          <a:stretch>
            <a:fillRect/>
          </a:stretch>
        </p:blipFill>
        <p:spPr>
          <a:xfrm>
            <a:off x="1943200" y="1770149"/>
            <a:ext cx="14412429" cy="997087"/>
          </a:xfrm>
          <a:prstGeom prst="rect">
            <a:avLst/>
          </a:prstGeom>
        </p:spPr>
      </p:pic>
      <p:pic>
        <p:nvPicPr>
          <p:cNvPr id="8" name="Picture 7">
            <a:extLst>
              <a:ext uri="{FF2B5EF4-FFF2-40B4-BE49-F238E27FC236}">
                <a16:creationId xmlns:a16="http://schemas.microsoft.com/office/drawing/2014/main" id="{090361BE-6DB7-423E-9D12-215B9771ABE4}"/>
              </a:ext>
            </a:extLst>
          </p:cNvPr>
          <p:cNvPicPr>
            <a:picLocks noChangeAspect="1"/>
          </p:cNvPicPr>
          <p:nvPr/>
        </p:nvPicPr>
        <p:blipFill>
          <a:blip r:embed="rId7"/>
          <a:stretch>
            <a:fillRect/>
          </a:stretch>
        </p:blipFill>
        <p:spPr>
          <a:xfrm>
            <a:off x="5319011" y="1172694"/>
            <a:ext cx="6993341" cy="730446"/>
          </a:xfrm>
          <a:prstGeom prst="rect">
            <a:avLst/>
          </a:prstGeom>
        </p:spPr>
      </p:pic>
      <p:pic>
        <p:nvPicPr>
          <p:cNvPr id="10" name="Picture 9">
            <a:extLst>
              <a:ext uri="{FF2B5EF4-FFF2-40B4-BE49-F238E27FC236}">
                <a16:creationId xmlns:a16="http://schemas.microsoft.com/office/drawing/2014/main" id="{79D08C1D-45FB-447E-A0EA-C18755866E91}"/>
              </a:ext>
            </a:extLst>
          </p:cNvPr>
          <p:cNvPicPr>
            <a:picLocks noChangeAspect="1"/>
          </p:cNvPicPr>
          <p:nvPr/>
        </p:nvPicPr>
        <p:blipFill>
          <a:blip r:embed="rId8"/>
          <a:stretch>
            <a:fillRect/>
          </a:stretch>
        </p:blipFill>
        <p:spPr>
          <a:xfrm>
            <a:off x="4092941" y="3246819"/>
            <a:ext cx="6851259" cy="2544753"/>
          </a:xfrm>
          <a:prstGeom prst="rect">
            <a:avLst/>
          </a:prstGeom>
        </p:spPr>
      </p:pic>
    </p:spTree>
    <p:extLst>
      <p:ext uri="{BB962C8B-B14F-4D97-AF65-F5344CB8AC3E}">
        <p14:creationId xmlns:p14="http://schemas.microsoft.com/office/powerpoint/2010/main" val="70319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4"/>
                </a:solidFill>
              </a:rPr>
              <a:t>How is the Sony Research Award Program Different?</a:t>
            </a:r>
          </a:p>
        </p:txBody>
      </p:sp>
      <p:sp>
        <p:nvSpPr>
          <p:cNvPr id="5" name="Content Placeholder 4"/>
          <p:cNvSpPr>
            <a:spLocks noGrp="1"/>
          </p:cNvSpPr>
          <p:nvPr>
            <p:ph sz="quarter" idx="17"/>
          </p:nvPr>
        </p:nvSpPr>
        <p:spPr>
          <a:xfrm>
            <a:off x="970929" y="1624013"/>
            <a:ext cx="16309975" cy="7729537"/>
          </a:xfrm>
        </p:spPr>
        <p:txBody>
          <a:bodyPr/>
          <a:lstStyle/>
          <a:p>
            <a:pPr marL="742950" indent="-742950">
              <a:buFont typeface="+mj-lt"/>
              <a:buAutoNum type="arabicParenR"/>
            </a:pPr>
            <a:r>
              <a:rPr lang="en-US" dirty="0"/>
              <a:t>Sony research groups seek multi-year professional collaborations that will foster strong relationships</a:t>
            </a:r>
          </a:p>
          <a:p>
            <a:pPr marL="742950" indent="-742950">
              <a:buFont typeface="+mj-lt"/>
              <a:buAutoNum type="arabicParenR"/>
            </a:pPr>
            <a:endParaRPr lang="en-US" dirty="0"/>
          </a:p>
          <a:p>
            <a:pPr marL="742950" indent="-742950">
              <a:buFont typeface="+mj-lt"/>
              <a:buAutoNum type="arabicParenR"/>
            </a:pPr>
            <a:r>
              <a:rPr lang="en-US" dirty="0"/>
              <a:t>The Sony RAP is not a Gift program but a Sponsored Research program instead, in which PIs and Sony are deeply engaged</a:t>
            </a:r>
          </a:p>
          <a:p>
            <a:pPr marL="742950" indent="-742950">
              <a:buFont typeface="+mj-lt"/>
              <a:buAutoNum type="arabicParenR"/>
            </a:pPr>
            <a:endParaRPr lang="en-US" dirty="0"/>
          </a:p>
          <a:p>
            <a:pPr marL="742950" indent="-742950">
              <a:buFont typeface="+mj-lt"/>
              <a:buAutoNum type="arabicParenR"/>
            </a:pPr>
            <a:r>
              <a:rPr lang="en-US" dirty="0"/>
              <a:t>All research collaborations have at least quarterly reports but most PIs also provide monthly (and some, even weekly) interactions as well</a:t>
            </a:r>
          </a:p>
        </p:txBody>
      </p:sp>
      <p:sp>
        <p:nvSpPr>
          <p:cNvPr id="6" name="Date Placeholder 5"/>
          <p:cNvSpPr>
            <a:spLocks noGrp="1"/>
          </p:cNvSpPr>
          <p:nvPr>
            <p:ph type="dt" sz="half" idx="14"/>
          </p:nvPr>
        </p:nvSpPr>
        <p:spPr/>
        <p:txBody>
          <a:bodyPr/>
          <a:lstStyle/>
          <a:p>
            <a:r>
              <a:rPr lang="en-US" dirty="0"/>
              <a:t>July 15, 2019</a:t>
            </a:r>
          </a:p>
        </p:txBody>
      </p:sp>
    </p:spTree>
    <p:extLst>
      <p:ext uri="{BB962C8B-B14F-4D97-AF65-F5344CB8AC3E}">
        <p14:creationId xmlns:p14="http://schemas.microsoft.com/office/powerpoint/2010/main" val="299777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dirty="0">
                <a:solidFill>
                  <a:schemeClr val="accent4"/>
                </a:solidFill>
              </a:rPr>
              <a:t>III. Description of Each Award</a:t>
            </a:r>
          </a:p>
        </p:txBody>
      </p:sp>
      <p:sp>
        <p:nvSpPr>
          <p:cNvPr id="2" name="Date Placeholder 1"/>
          <p:cNvSpPr>
            <a:spLocks noGrp="1"/>
          </p:cNvSpPr>
          <p:nvPr>
            <p:ph type="dt" sz="half" idx="18"/>
          </p:nvPr>
        </p:nvSpPr>
        <p:spPr/>
        <p:txBody>
          <a:bodyPr/>
          <a:lstStyle/>
          <a:p>
            <a:r>
              <a:rPr lang="en-US" dirty="0"/>
              <a:t>July 15, 2019</a:t>
            </a:r>
          </a:p>
        </p:txBody>
      </p:sp>
    </p:spTree>
    <p:extLst>
      <p:ext uri="{BB962C8B-B14F-4D97-AF65-F5344CB8AC3E}">
        <p14:creationId xmlns:p14="http://schemas.microsoft.com/office/powerpoint/2010/main" val="990918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4"/>
                </a:solidFill>
              </a:rPr>
              <a:t>Faculty Innovation Award</a:t>
            </a:r>
          </a:p>
        </p:txBody>
      </p:sp>
      <p:sp>
        <p:nvSpPr>
          <p:cNvPr id="9" name="TextBox 8"/>
          <p:cNvSpPr txBox="1"/>
          <p:nvPr/>
        </p:nvSpPr>
        <p:spPr>
          <a:xfrm>
            <a:off x="863080" y="5791572"/>
            <a:ext cx="16561840" cy="3847207"/>
          </a:xfrm>
          <a:prstGeom prst="rect">
            <a:avLst/>
          </a:prstGeom>
          <a:noFill/>
        </p:spPr>
        <p:txBody>
          <a:bodyPr wrap="square" rtlCol="0">
            <a:spAutoFit/>
          </a:bodyPr>
          <a:lstStyle/>
          <a:p>
            <a:pPr marL="457200" indent="-457200">
              <a:buFont typeface="Wingdings" panose="05000000000000000000" pitchFamily="2" charset="2"/>
              <a:buChar char="Ø"/>
            </a:pPr>
            <a:r>
              <a:rPr lang="en-US" sz="3600" dirty="0">
                <a:solidFill>
                  <a:schemeClr val="accent4"/>
                </a:solidFill>
                <a:latin typeface="+mj-lt"/>
                <a:ea typeface="+mj-ea"/>
                <a:cs typeface="+mj-cs"/>
              </a:rPr>
              <a:t>Provides up to $100k</a:t>
            </a:r>
          </a:p>
          <a:p>
            <a:pPr marL="457200" indent="-457200">
              <a:buFont typeface="Wingdings" panose="05000000000000000000" pitchFamily="2" charset="2"/>
              <a:buChar char="Ø"/>
            </a:pPr>
            <a:endParaRPr lang="en-US" sz="3600" dirty="0">
              <a:solidFill>
                <a:schemeClr val="accent4"/>
              </a:solidFill>
              <a:latin typeface="+mj-lt"/>
              <a:ea typeface="+mj-ea"/>
              <a:cs typeface="+mj-cs"/>
            </a:endParaRPr>
          </a:p>
          <a:p>
            <a:pPr marL="457200" indent="-457200">
              <a:buFont typeface="Wingdings" panose="05000000000000000000" pitchFamily="2" charset="2"/>
              <a:buChar char="Ø"/>
            </a:pPr>
            <a:r>
              <a:rPr lang="en-US" sz="3600" dirty="0">
                <a:solidFill>
                  <a:schemeClr val="accent4"/>
                </a:solidFill>
                <a:latin typeface="+mj-lt"/>
                <a:ea typeface="+mj-ea"/>
                <a:cs typeface="+mj-cs"/>
              </a:rPr>
              <a:t>Principal Investigators select one “keyword” most relevant to their submission</a:t>
            </a:r>
          </a:p>
          <a:p>
            <a:pPr marL="457200" indent="-457200">
              <a:buFont typeface="Wingdings" panose="05000000000000000000" pitchFamily="2" charset="2"/>
              <a:buChar char="Ø"/>
            </a:pPr>
            <a:endParaRPr lang="en-US" sz="3600" dirty="0">
              <a:solidFill>
                <a:schemeClr val="accent4"/>
              </a:solidFill>
              <a:latin typeface="+mj-lt"/>
              <a:ea typeface="+mj-ea"/>
              <a:cs typeface="+mj-cs"/>
            </a:endParaRPr>
          </a:p>
          <a:p>
            <a:pPr marL="457200" indent="-457200">
              <a:buFont typeface="Wingdings" panose="05000000000000000000" pitchFamily="2" charset="2"/>
              <a:buChar char="Ø"/>
            </a:pPr>
            <a:r>
              <a:rPr lang="en-US" sz="3600" dirty="0">
                <a:solidFill>
                  <a:schemeClr val="accent4"/>
                </a:solidFill>
                <a:latin typeface="+mj-lt"/>
                <a:ea typeface="+mj-ea"/>
                <a:cs typeface="+mj-cs"/>
              </a:rPr>
              <a:t>2020 Program to continue the great expansion from the 2018 &amp; 2019 Programs beyond just “IT” to include “Devices &amp; Materials” and “Biomedical &amp; Life Science”</a:t>
            </a:r>
          </a:p>
          <a:p>
            <a:r>
              <a:rPr lang="en-US" sz="2800" dirty="0">
                <a:solidFill>
                  <a:schemeClr val="bg1"/>
                </a:solidFill>
              </a:rPr>
              <a:t> </a:t>
            </a:r>
          </a:p>
        </p:txBody>
      </p:sp>
      <p:sp>
        <p:nvSpPr>
          <p:cNvPr id="2" name="Date Placeholder 1"/>
          <p:cNvSpPr>
            <a:spLocks noGrp="1"/>
          </p:cNvSpPr>
          <p:nvPr>
            <p:ph type="dt" sz="half" idx="14"/>
          </p:nvPr>
        </p:nvSpPr>
        <p:spPr/>
        <p:txBody>
          <a:bodyPr/>
          <a:lstStyle/>
          <a:p>
            <a:r>
              <a:rPr lang="en-US" dirty="0"/>
              <a:t>July 15, 2019</a:t>
            </a:r>
          </a:p>
        </p:txBody>
      </p:sp>
      <p:pic>
        <p:nvPicPr>
          <p:cNvPr id="3" name="Picture 2">
            <a:extLst>
              <a:ext uri="{FF2B5EF4-FFF2-40B4-BE49-F238E27FC236}">
                <a16:creationId xmlns:a16="http://schemas.microsoft.com/office/drawing/2014/main" id="{144EAB13-9E5A-48B3-AD36-B4E401045F2A}"/>
              </a:ext>
            </a:extLst>
          </p:cNvPr>
          <p:cNvPicPr>
            <a:picLocks noChangeAspect="1"/>
          </p:cNvPicPr>
          <p:nvPr/>
        </p:nvPicPr>
        <p:blipFill>
          <a:blip r:embed="rId3"/>
          <a:stretch>
            <a:fillRect/>
          </a:stretch>
        </p:blipFill>
        <p:spPr>
          <a:xfrm>
            <a:off x="1007096" y="1308929"/>
            <a:ext cx="16157376" cy="4554651"/>
          </a:xfrm>
          <a:prstGeom prst="rect">
            <a:avLst/>
          </a:prstGeom>
        </p:spPr>
      </p:pic>
    </p:spTree>
    <p:extLst>
      <p:ext uri="{BB962C8B-B14F-4D97-AF65-F5344CB8AC3E}">
        <p14:creationId xmlns:p14="http://schemas.microsoft.com/office/powerpoint/2010/main" val="1304882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7780" y="539750"/>
            <a:ext cx="7272164" cy="858838"/>
          </a:xfrm>
        </p:spPr>
        <p:txBody>
          <a:bodyPr/>
          <a:lstStyle/>
          <a:p>
            <a:pPr algn="l"/>
            <a:r>
              <a:rPr lang="en-US" dirty="0">
                <a:solidFill>
                  <a:schemeClr val="accent4"/>
                </a:solidFill>
              </a:rPr>
              <a:t>Faculty Innovation Award</a:t>
            </a:r>
            <a:br>
              <a:rPr lang="en-US" dirty="0">
                <a:solidFill>
                  <a:schemeClr val="accent4"/>
                </a:solidFill>
              </a:rPr>
            </a:br>
            <a:r>
              <a:rPr lang="en-US" dirty="0">
                <a:solidFill>
                  <a:schemeClr val="accent4"/>
                </a:solidFill>
              </a:rPr>
              <a:t>- Information Technology</a:t>
            </a:r>
            <a:br>
              <a:rPr lang="en-US" dirty="0">
                <a:solidFill>
                  <a:schemeClr val="accent4"/>
                </a:solidFill>
              </a:rPr>
            </a:br>
            <a:endParaRPr lang="en-US" dirty="0">
              <a:solidFill>
                <a:schemeClr val="accent4"/>
              </a:solidFill>
            </a:endParaRPr>
          </a:p>
        </p:txBody>
      </p:sp>
      <p:sp>
        <p:nvSpPr>
          <p:cNvPr id="6" name="Date Placeholder 5"/>
          <p:cNvSpPr>
            <a:spLocks noGrp="1"/>
          </p:cNvSpPr>
          <p:nvPr>
            <p:ph type="dt" sz="half" idx="14"/>
          </p:nvPr>
        </p:nvSpPr>
        <p:spPr/>
        <p:txBody>
          <a:bodyPr/>
          <a:lstStyle/>
          <a:p>
            <a:r>
              <a:rPr lang="en-US" dirty="0"/>
              <a:t>July 15, 2019</a:t>
            </a:r>
          </a:p>
        </p:txBody>
      </p:sp>
      <p:sp>
        <p:nvSpPr>
          <p:cNvPr id="8" name="TextBox 7"/>
          <p:cNvSpPr txBox="1"/>
          <p:nvPr/>
        </p:nvSpPr>
        <p:spPr>
          <a:xfrm>
            <a:off x="2612040" y="2983260"/>
            <a:ext cx="4587744" cy="2862322"/>
          </a:xfrm>
          <a:prstGeom prst="rect">
            <a:avLst/>
          </a:prstGeom>
          <a:noFill/>
        </p:spPr>
        <p:txBody>
          <a:bodyPr wrap="square" rtlCol="0">
            <a:spAutoFit/>
          </a:bodyPr>
          <a:lstStyle/>
          <a:p>
            <a:pPr marL="571500" indent="-571500">
              <a:buFont typeface="Wingdings" panose="05000000000000000000" pitchFamily="2" charset="2"/>
              <a:buChar char="Ø"/>
            </a:pPr>
            <a:r>
              <a:rPr lang="en-US" sz="3600" b="1" dirty="0">
                <a:solidFill>
                  <a:schemeClr val="tx2"/>
                </a:solidFill>
                <a:latin typeface="+mj-lt"/>
                <a:ea typeface="+mj-ea"/>
                <a:cs typeface="+mj-cs"/>
              </a:rPr>
              <a:t>Information Technology </a:t>
            </a:r>
            <a:r>
              <a:rPr lang="en-US" sz="3600" dirty="0">
                <a:solidFill>
                  <a:schemeClr val="tx2"/>
                </a:solidFill>
                <a:latin typeface="+mj-lt"/>
                <a:ea typeface="+mj-ea"/>
                <a:cs typeface="+mj-cs"/>
              </a:rPr>
              <a:t>has 88</a:t>
            </a:r>
          </a:p>
          <a:p>
            <a:r>
              <a:rPr lang="en-US" sz="3600" dirty="0">
                <a:solidFill>
                  <a:schemeClr val="tx2"/>
                </a:solidFill>
                <a:latin typeface="+mj-lt"/>
                <a:ea typeface="+mj-ea"/>
                <a:cs typeface="+mj-cs"/>
              </a:rPr>
              <a:t>      keywords in 10</a:t>
            </a:r>
          </a:p>
          <a:p>
            <a:r>
              <a:rPr lang="en-US" sz="3600" dirty="0">
                <a:solidFill>
                  <a:schemeClr val="tx2"/>
                </a:solidFill>
                <a:latin typeface="+mj-lt"/>
                <a:ea typeface="+mj-ea"/>
                <a:cs typeface="+mj-cs"/>
              </a:rPr>
              <a:t>      sub-categories</a:t>
            </a:r>
          </a:p>
          <a:p>
            <a:endParaRPr lang="en-US" sz="3600" dirty="0">
              <a:solidFill>
                <a:schemeClr val="tx2"/>
              </a:solidFill>
              <a:latin typeface="+mj-lt"/>
              <a:ea typeface="+mj-ea"/>
              <a:cs typeface="+mj-cs"/>
            </a:endParaRPr>
          </a:p>
        </p:txBody>
      </p:sp>
      <p:pic>
        <p:nvPicPr>
          <p:cNvPr id="2" name="Picture 1">
            <a:extLst>
              <a:ext uri="{FF2B5EF4-FFF2-40B4-BE49-F238E27FC236}">
                <a16:creationId xmlns:a16="http://schemas.microsoft.com/office/drawing/2014/main" id="{520C937E-1D11-4F91-B2D7-771EFEDD9A09}"/>
              </a:ext>
            </a:extLst>
          </p:cNvPr>
          <p:cNvPicPr>
            <a:picLocks noChangeAspect="1"/>
          </p:cNvPicPr>
          <p:nvPr/>
        </p:nvPicPr>
        <p:blipFill>
          <a:blip r:embed="rId3"/>
          <a:stretch>
            <a:fillRect/>
          </a:stretch>
        </p:blipFill>
        <p:spPr>
          <a:xfrm>
            <a:off x="10054687" y="0"/>
            <a:ext cx="7154209" cy="10287000"/>
          </a:xfrm>
          <a:prstGeom prst="rect">
            <a:avLst/>
          </a:prstGeom>
        </p:spPr>
      </p:pic>
    </p:spTree>
    <p:extLst>
      <p:ext uri="{BB962C8B-B14F-4D97-AF65-F5344CB8AC3E}">
        <p14:creationId xmlns:p14="http://schemas.microsoft.com/office/powerpoint/2010/main" val="3294075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4"/>
                </a:solidFill>
              </a:rPr>
              <a:t>Faculty Innovation Award – Devices and Materials</a:t>
            </a:r>
          </a:p>
        </p:txBody>
      </p:sp>
      <p:sp>
        <p:nvSpPr>
          <p:cNvPr id="7" name="Date Placeholder 6"/>
          <p:cNvSpPr>
            <a:spLocks noGrp="1"/>
          </p:cNvSpPr>
          <p:nvPr>
            <p:ph type="dt" sz="half" idx="14"/>
          </p:nvPr>
        </p:nvSpPr>
        <p:spPr/>
        <p:txBody>
          <a:bodyPr/>
          <a:lstStyle/>
          <a:p>
            <a:r>
              <a:rPr lang="en-US" dirty="0"/>
              <a:t>July 15, 2019</a:t>
            </a:r>
          </a:p>
        </p:txBody>
      </p:sp>
      <p:sp>
        <p:nvSpPr>
          <p:cNvPr id="6" name="TextBox 5"/>
          <p:cNvSpPr txBox="1"/>
          <p:nvPr/>
        </p:nvSpPr>
        <p:spPr>
          <a:xfrm>
            <a:off x="12888416" y="2641218"/>
            <a:ext cx="4104456" cy="2862322"/>
          </a:xfrm>
          <a:prstGeom prst="rect">
            <a:avLst/>
          </a:prstGeom>
          <a:noFill/>
        </p:spPr>
        <p:txBody>
          <a:bodyPr wrap="square" rtlCol="0">
            <a:spAutoFit/>
          </a:bodyPr>
          <a:lstStyle/>
          <a:p>
            <a:pPr marL="571500" indent="-571500">
              <a:buFont typeface="Wingdings" panose="05000000000000000000" pitchFamily="2" charset="2"/>
              <a:buChar char="Ø"/>
            </a:pPr>
            <a:r>
              <a:rPr lang="en-US" sz="3600" b="1" dirty="0">
                <a:solidFill>
                  <a:schemeClr val="tx2"/>
                </a:solidFill>
                <a:latin typeface="+mj-lt"/>
                <a:ea typeface="+mj-ea"/>
                <a:cs typeface="+mj-cs"/>
              </a:rPr>
              <a:t>Devices &amp; Materials </a:t>
            </a:r>
            <a:r>
              <a:rPr lang="en-US" sz="3600" dirty="0">
                <a:solidFill>
                  <a:schemeClr val="tx2"/>
                </a:solidFill>
                <a:latin typeface="+mj-lt"/>
                <a:ea typeface="+mj-ea"/>
                <a:cs typeface="+mj-cs"/>
              </a:rPr>
              <a:t>has 35</a:t>
            </a:r>
          </a:p>
          <a:p>
            <a:r>
              <a:rPr lang="en-US" sz="3600" dirty="0">
                <a:solidFill>
                  <a:schemeClr val="tx2"/>
                </a:solidFill>
                <a:latin typeface="+mj-lt"/>
                <a:ea typeface="+mj-ea"/>
                <a:cs typeface="+mj-cs"/>
              </a:rPr>
              <a:t>      keywords in 10</a:t>
            </a:r>
          </a:p>
          <a:p>
            <a:r>
              <a:rPr lang="en-US" sz="3600" dirty="0">
                <a:solidFill>
                  <a:schemeClr val="tx2"/>
                </a:solidFill>
                <a:latin typeface="+mj-lt"/>
                <a:ea typeface="+mj-ea"/>
                <a:cs typeface="+mj-cs"/>
              </a:rPr>
              <a:t>      sub-categories</a:t>
            </a:r>
          </a:p>
          <a:p>
            <a:endParaRPr lang="en-US" sz="3600" dirty="0">
              <a:solidFill>
                <a:schemeClr val="tx2"/>
              </a:solidFill>
              <a:latin typeface="+mj-lt"/>
              <a:ea typeface="+mj-ea"/>
              <a:cs typeface="+mj-cs"/>
            </a:endParaRPr>
          </a:p>
        </p:txBody>
      </p:sp>
      <p:pic>
        <p:nvPicPr>
          <p:cNvPr id="3" name="Picture 2">
            <a:extLst>
              <a:ext uri="{FF2B5EF4-FFF2-40B4-BE49-F238E27FC236}">
                <a16:creationId xmlns:a16="http://schemas.microsoft.com/office/drawing/2014/main" id="{0FF89463-B5EA-41A6-9702-0121FAAADD6E}"/>
              </a:ext>
            </a:extLst>
          </p:cNvPr>
          <p:cNvPicPr>
            <a:picLocks noChangeAspect="1"/>
          </p:cNvPicPr>
          <p:nvPr/>
        </p:nvPicPr>
        <p:blipFill>
          <a:blip r:embed="rId3"/>
          <a:stretch>
            <a:fillRect/>
          </a:stretch>
        </p:blipFill>
        <p:spPr>
          <a:xfrm>
            <a:off x="1727176" y="1255068"/>
            <a:ext cx="9924030" cy="8203455"/>
          </a:xfrm>
          <a:prstGeom prst="rect">
            <a:avLst/>
          </a:prstGeom>
        </p:spPr>
      </p:pic>
    </p:spTree>
    <p:extLst>
      <p:ext uri="{BB962C8B-B14F-4D97-AF65-F5344CB8AC3E}">
        <p14:creationId xmlns:p14="http://schemas.microsoft.com/office/powerpoint/2010/main" val="797562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4"/>
                </a:solidFill>
              </a:rPr>
              <a:t>Faculty Innovation Award – Biomedical and Life Science</a:t>
            </a:r>
          </a:p>
        </p:txBody>
      </p:sp>
      <p:sp>
        <p:nvSpPr>
          <p:cNvPr id="5" name="Date Placeholder 4"/>
          <p:cNvSpPr>
            <a:spLocks noGrp="1"/>
          </p:cNvSpPr>
          <p:nvPr>
            <p:ph type="dt" sz="half" idx="14"/>
          </p:nvPr>
        </p:nvSpPr>
        <p:spPr/>
        <p:txBody>
          <a:bodyPr/>
          <a:lstStyle/>
          <a:p>
            <a:r>
              <a:rPr lang="en-US" dirty="0"/>
              <a:t>July 15, 2019</a:t>
            </a:r>
          </a:p>
        </p:txBody>
      </p:sp>
      <p:sp>
        <p:nvSpPr>
          <p:cNvPr id="6" name="TextBox 5"/>
          <p:cNvSpPr txBox="1"/>
          <p:nvPr/>
        </p:nvSpPr>
        <p:spPr>
          <a:xfrm>
            <a:off x="6911752" y="1471092"/>
            <a:ext cx="4049579" cy="2862322"/>
          </a:xfrm>
          <a:prstGeom prst="rect">
            <a:avLst/>
          </a:prstGeom>
          <a:noFill/>
        </p:spPr>
        <p:txBody>
          <a:bodyPr wrap="square" rtlCol="0">
            <a:spAutoFit/>
          </a:bodyPr>
          <a:lstStyle/>
          <a:p>
            <a:pPr marL="571500" indent="-571500">
              <a:buFont typeface="Wingdings" panose="05000000000000000000" pitchFamily="2" charset="2"/>
              <a:buChar char="Ø"/>
            </a:pPr>
            <a:r>
              <a:rPr lang="en-US" sz="3600" b="1" dirty="0">
                <a:solidFill>
                  <a:schemeClr val="tx2"/>
                </a:solidFill>
                <a:latin typeface="+mj-lt"/>
                <a:ea typeface="+mj-ea"/>
                <a:cs typeface="+mj-cs"/>
              </a:rPr>
              <a:t>Biomedical &amp; Life Science </a:t>
            </a:r>
            <a:r>
              <a:rPr lang="en-US" sz="3600" dirty="0">
                <a:solidFill>
                  <a:schemeClr val="tx2"/>
                </a:solidFill>
                <a:latin typeface="+mj-lt"/>
                <a:ea typeface="+mj-ea"/>
                <a:cs typeface="+mj-cs"/>
              </a:rPr>
              <a:t>has 12 keywords in 3</a:t>
            </a:r>
          </a:p>
          <a:p>
            <a:r>
              <a:rPr lang="en-US" sz="3600" dirty="0">
                <a:solidFill>
                  <a:schemeClr val="tx2"/>
                </a:solidFill>
                <a:latin typeface="+mj-lt"/>
                <a:ea typeface="+mj-ea"/>
                <a:cs typeface="+mj-cs"/>
              </a:rPr>
              <a:t>      sub-categories</a:t>
            </a:r>
          </a:p>
          <a:p>
            <a:endParaRPr lang="en-US" sz="3600" dirty="0">
              <a:solidFill>
                <a:schemeClr val="tx2"/>
              </a:solidFill>
              <a:latin typeface="+mj-lt"/>
              <a:ea typeface="+mj-ea"/>
              <a:cs typeface="+mj-cs"/>
            </a:endParaRPr>
          </a:p>
        </p:txBody>
      </p:sp>
      <p:pic>
        <p:nvPicPr>
          <p:cNvPr id="2" name="Picture 1">
            <a:extLst>
              <a:ext uri="{FF2B5EF4-FFF2-40B4-BE49-F238E27FC236}">
                <a16:creationId xmlns:a16="http://schemas.microsoft.com/office/drawing/2014/main" id="{88C2A32F-0163-4B06-94C2-62D6A5DEEC34}"/>
              </a:ext>
            </a:extLst>
          </p:cNvPr>
          <p:cNvPicPr>
            <a:picLocks noChangeAspect="1"/>
          </p:cNvPicPr>
          <p:nvPr/>
        </p:nvPicPr>
        <p:blipFill>
          <a:blip r:embed="rId3"/>
          <a:stretch>
            <a:fillRect/>
          </a:stretch>
        </p:blipFill>
        <p:spPr>
          <a:xfrm>
            <a:off x="1151112" y="4063380"/>
            <a:ext cx="16019013" cy="4752528"/>
          </a:xfrm>
          <a:prstGeom prst="rect">
            <a:avLst/>
          </a:prstGeom>
        </p:spPr>
      </p:pic>
    </p:spTree>
    <p:extLst>
      <p:ext uri="{BB962C8B-B14F-4D97-AF65-F5344CB8AC3E}">
        <p14:creationId xmlns:p14="http://schemas.microsoft.com/office/powerpoint/2010/main" val="2258750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4"/>
                </a:solidFill>
              </a:rPr>
              <a:t>Focused Research Award</a:t>
            </a:r>
          </a:p>
        </p:txBody>
      </p:sp>
      <p:sp>
        <p:nvSpPr>
          <p:cNvPr id="9" name="TextBox 8"/>
          <p:cNvSpPr txBox="1"/>
          <p:nvPr/>
        </p:nvSpPr>
        <p:spPr>
          <a:xfrm>
            <a:off x="863080" y="5647556"/>
            <a:ext cx="16649879" cy="3293209"/>
          </a:xfrm>
          <a:prstGeom prst="rect">
            <a:avLst/>
          </a:prstGeom>
          <a:noFill/>
        </p:spPr>
        <p:txBody>
          <a:bodyPr wrap="none" rtlCol="0">
            <a:spAutoFit/>
          </a:bodyPr>
          <a:lstStyle/>
          <a:p>
            <a:pPr marL="457200" indent="-457200">
              <a:buFont typeface="Wingdings" panose="05000000000000000000" pitchFamily="2" charset="2"/>
              <a:buChar char="Ø"/>
            </a:pPr>
            <a:r>
              <a:rPr lang="en-US" sz="3600" dirty="0">
                <a:solidFill>
                  <a:schemeClr val="accent4"/>
                </a:solidFill>
                <a:latin typeface="+mj-lt"/>
                <a:ea typeface="+mj-ea"/>
                <a:cs typeface="+mj-cs"/>
              </a:rPr>
              <a:t>Provides up to $150k</a:t>
            </a:r>
          </a:p>
          <a:p>
            <a:pPr marL="457200" indent="-457200">
              <a:buFont typeface="Wingdings" panose="05000000000000000000" pitchFamily="2" charset="2"/>
              <a:buChar char="Ø"/>
            </a:pPr>
            <a:endParaRPr lang="en-US" sz="3600" dirty="0">
              <a:solidFill>
                <a:schemeClr val="accent4"/>
              </a:solidFill>
              <a:latin typeface="+mj-lt"/>
              <a:ea typeface="+mj-ea"/>
              <a:cs typeface="+mj-cs"/>
            </a:endParaRPr>
          </a:p>
          <a:p>
            <a:pPr marL="457200" indent="-457200">
              <a:buFont typeface="Wingdings" panose="05000000000000000000" pitchFamily="2" charset="2"/>
              <a:buChar char="Ø"/>
            </a:pPr>
            <a:r>
              <a:rPr lang="en-US" sz="3600" dirty="0">
                <a:solidFill>
                  <a:schemeClr val="accent4"/>
                </a:solidFill>
                <a:latin typeface="+mj-lt"/>
                <a:ea typeface="+mj-ea"/>
                <a:cs typeface="+mj-cs"/>
              </a:rPr>
              <a:t>Principal Investigators select one specific topic on which to base their submission.</a:t>
            </a:r>
          </a:p>
          <a:p>
            <a:pPr marL="457200" indent="-457200">
              <a:buFont typeface="Wingdings" panose="05000000000000000000" pitchFamily="2" charset="2"/>
              <a:buChar char="Ø"/>
            </a:pPr>
            <a:endParaRPr lang="en-US" sz="3600" dirty="0">
              <a:solidFill>
                <a:schemeClr val="accent4"/>
              </a:solidFill>
              <a:latin typeface="+mj-lt"/>
              <a:ea typeface="+mj-ea"/>
              <a:cs typeface="+mj-cs"/>
            </a:endParaRPr>
          </a:p>
          <a:p>
            <a:pPr marL="457200" indent="-457200">
              <a:buFont typeface="Wingdings" panose="05000000000000000000" pitchFamily="2" charset="2"/>
              <a:buChar char="Ø"/>
            </a:pPr>
            <a:r>
              <a:rPr lang="en-US" sz="3600" dirty="0">
                <a:solidFill>
                  <a:schemeClr val="accent4"/>
                </a:solidFill>
                <a:latin typeface="+mj-lt"/>
                <a:ea typeface="+mj-ea"/>
                <a:cs typeface="+mj-cs"/>
              </a:rPr>
              <a:t>Sony Research Award Program topics change annually.</a:t>
            </a:r>
          </a:p>
          <a:p>
            <a:r>
              <a:rPr lang="en-US" sz="2800" dirty="0">
                <a:solidFill>
                  <a:schemeClr val="bg1"/>
                </a:solidFill>
              </a:rPr>
              <a:t> </a:t>
            </a:r>
          </a:p>
        </p:txBody>
      </p:sp>
      <p:sp>
        <p:nvSpPr>
          <p:cNvPr id="5" name="Date Placeholder 4"/>
          <p:cNvSpPr>
            <a:spLocks noGrp="1"/>
          </p:cNvSpPr>
          <p:nvPr>
            <p:ph type="dt" sz="half" idx="14"/>
          </p:nvPr>
        </p:nvSpPr>
        <p:spPr/>
        <p:txBody>
          <a:bodyPr/>
          <a:lstStyle/>
          <a:p>
            <a:r>
              <a:rPr lang="en-US" dirty="0"/>
              <a:t>July 15, 2019</a:t>
            </a:r>
          </a:p>
        </p:txBody>
      </p:sp>
      <p:pic>
        <p:nvPicPr>
          <p:cNvPr id="6" name="Picture 5">
            <a:extLst>
              <a:ext uri="{FF2B5EF4-FFF2-40B4-BE49-F238E27FC236}">
                <a16:creationId xmlns:a16="http://schemas.microsoft.com/office/drawing/2014/main" id="{AEB7EFD4-141D-467D-96CA-18389432B751}"/>
              </a:ext>
            </a:extLst>
          </p:cNvPr>
          <p:cNvPicPr>
            <a:picLocks noChangeAspect="1"/>
          </p:cNvPicPr>
          <p:nvPr/>
        </p:nvPicPr>
        <p:blipFill>
          <a:blip r:embed="rId3"/>
          <a:stretch>
            <a:fillRect/>
          </a:stretch>
        </p:blipFill>
        <p:spPr>
          <a:xfrm>
            <a:off x="791072" y="1615108"/>
            <a:ext cx="16631400" cy="3528392"/>
          </a:xfrm>
          <a:prstGeom prst="rect">
            <a:avLst/>
          </a:prstGeom>
        </p:spPr>
      </p:pic>
      <p:sp>
        <p:nvSpPr>
          <p:cNvPr id="8" name="Rectangle 7">
            <a:extLst>
              <a:ext uri="{FF2B5EF4-FFF2-40B4-BE49-F238E27FC236}">
                <a16:creationId xmlns:a16="http://schemas.microsoft.com/office/drawing/2014/main" id="{FBCE98E7-D4FD-47A2-8422-D9B1ED0C3FC1}"/>
              </a:ext>
            </a:extLst>
          </p:cNvPr>
          <p:cNvSpPr/>
          <p:nvPr/>
        </p:nvSpPr>
        <p:spPr>
          <a:xfrm>
            <a:off x="9288469" y="9607996"/>
            <a:ext cx="8640507" cy="584775"/>
          </a:xfrm>
          <a:prstGeom prst="rect">
            <a:avLst/>
          </a:prstGeom>
        </p:spPr>
        <p:txBody>
          <a:bodyPr wrap="none">
            <a:spAutoFit/>
          </a:bodyPr>
          <a:lstStyle/>
          <a:p>
            <a:r>
              <a:rPr lang="en-US" sz="3200" dirty="0">
                <a:solidFill>
                  <a:schemeClr val="bg1"/>
                </a:solidFill>
                <a:hlinkClick r:id="rId4"/>
              </a:rPr>
              <a:t>https://www.sony.com/research-award-program</a:t>
            </a:r>
            <a:r>
              <a:rPr lang="en-US" sz="3200"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40517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B4A39-6277-432D-8FAC-8BC4C0953599}"/>
              </a:ext>
            </a:extLst>
          </p:cNvPr>
          <p:cNvPicPr>
            <a:picLocks noChangeAspect="1"/>
          </p:cNvPicPr>
          <p:nvPr/>
        </p:nvPicPr>
        <p:blipFill>
          <a:blip r:embed="rId3"/>
          <a:stretch>
            <a:fillRect/>
          </a:stretch>
        </p:blipFill>
        <p:spPr>
          <a:xfrm>
            <a:off x="431032" y="1183060"/>
            <a:ext cx="11650701" cy="6077798"/>
          </a:xfrm>
          <a:prstGeom prst="rect">
            <a:avLst/>
          </a:prstGeom>
        </p:spPr>
      </p:pic>
      <p:pic>
        <p:nvPicPr>
          <p:cNvPr id="3" name="Picture 2">
            <a:extLst>
              <a:ext uri="{FF2B5EF4-FFF2-40B4-BE49-F238E27FC236}">
                <a16:creationId xmlns:a16="http://schemas.microsoft.com/office/drawing/2014/main" id="{955273C7-D4DF-4D48-9AB7-9E7286C1ACE9}"/>
              </a:ext>
            </a:extLst>
          </p:cNvPr>
          <p:cNvPicPr>
            <a:picLocks noChangeAspect="1"/>
          </p:cNvPicPr>
          <p:nvPr/>
        </p:nvPicPr>
        <p:blipFill>
          <a:blip r:embed="rId4"/>
          <a:stretch>
            <a:fillRect/>
          </a:stretch>
        </p:blipFill>
        <p:spPr>
          <a:xfrm>
            <a:off x="791072" y="2069561"/>
            <a:ext cx="12625747" cy="6170283"/>
          </a:xfrm>
          <a:prstGeom prst="rect">
            <a:avLst/>
          </a:prstGeom>
        </p:spPr>
      </p:pic>
      <p:pic>
        <p:nvPicPr>
          <p:cNvPr id="7" name="Picture 6">
            <a:extLst>
              <a:ext uri="{FF2B5EF4-FFF2-40B4-BE49-F238E27FC236}">
                <a16:creationId xmlns:a16="http://schemas.microsoft.com/office/drawing/2014/main" id="{8890796C-A5F1-47C7-9F4C-3FCA38415C03}"/>
              </a:ext>
            </a:extLst>
          </p:cNvPr>
          <p:cNvPicPr>
            <a:picLocks noChangeAspect="1"/>
          </p:cNvPicPr>
          <p:nvPr/>
        </p:nvPicPr>
        <p:blipFill>
          <a:blip r:embed="rId5"/>
          <a:stretch>
            <a:fillRect/>
          </a:stretch>
        </p:blipFill>
        <p:spPr>
          <a:xfrm>
            <a:off x="6518049" y="1215565"/>
            <a:ext cx="11593543" cy="7878274"/>
          </a:xfrm>
          <a:prstGeom prst="rect">
            <a:avLst/>
          </a:prstGeom>
        </p:spPr>
      </p:pic>
      <p:pic>
        <p:nvPicPr>
          <p:cNvPr id="8" name="Picture 7">
            <a:extLst>
              <a:ext uri="{FF2B5EF4-FFF2-40B4-BE49-F238E27FC236}">
                <a16:creationId xmlns:a16="http://schemas.microsoft.com/office/drawing/2014/main" id="{4C43B1A1-429E-4E99-A153-479A1DF2885B}"/>
              </a:ext>
            </a:extLst>
          </p:cNvPr>
          <p:cNvPicPr>
            <a:picLocks noChangeAspect="1"/>
          </p:cNvPicPr>
          <p:nvPr/>
        </p:nvPicPr>
        <p:blipFill>
          <a:blip r:embed="rId6"/>
          <a:stretch>
            <a:fillRect/>
          </a:stretch>
        </p:blipFill>
        <p:spPr>
          <a:xfrm>
            <a:off x="6051875" y="1937316"/>
            <a:ext cx="11612596" cy="6773220"/>
          </a:xfrm>
          <a:prstGeom prst="rect">
            <a:avLst/>
          </a:prstGeom>
        </p:spPr>
      </p:pic>
      <p:pic>
        <p:nvPicPr>
          <p:cNvPr id="10" name="Picture 9">
            <a:extLst>
              <a:ext uri="{FF2B5EF4-FFF2-40B4-BE49-F238E27FC236}">
                <a16:creationId xmlns:a16="http://schemas.microsoft.com/office/drawing/2014/main" id="{B83271E6-4C0A-4124-A95E-1A2669527F9A}"/>
              </a:ext>
            </a:extLst>
          </p:cNvPr>
          <p:cNvPicPr>
            <a:picLocks noChangeAspect="1"/>
          </p:cNvPicPr>
          <p:nvPr/>
        </p:nvPicPr>
        <p:blipFill>
          <a:blip r:embed="rId7"/>
          <a:stretch>
            <a:fillRect/>
          </a:stretch>
        </p:blipFill>
        <p:spPr>
          <a:xfrm>
            <a:off x="5358808" y="2760068"/>
            <a:ext cx="11622122" cy="5525271"/>
          </a:xfrm>
          <a:prstGeom prst="rect">
            <a:avLst/>
          </a:prstGeom>
        </p:spPr>
      </p:pic>
      <p:pic>
        <p:nvPicPr>
          <p:cNvPr id="11" name="Picture 10">
            <a:extLst>
              <a:ext uri="{FF2B5EF4-FFF2-40B4-BE49-F238E27FC236}">
                <a16:creationId xmlns:a16="http://schemas.microsoft.com/office/drawing/2014/main" id="{79ECF2FD-6F6F-436C-B5C9-56BBA3308F6C}"/>
              </a:ext>
            </a:extLst>
          </p:cNvPr>
          <p:cNvPicPr>
            <a:picLocks noChangeAspect="1"/>
          </p:cNvPicPr>
          <p:nvPr/>
        </p:nvPicPr>
        <p:blipFill>
          <a:blip r:embed="rId8"/>
          <a:stretch>
            <a:fillRect/>
          </a:stretch>
        </p:blipFill>
        <p:spPr>
          <a:xfrm>
            <a:off x="972253" y="1511184"/>
            <a:ext cx="11622122" cy="6754168"/>
          </a:xfrm>
          <a:prstGeom prst="rect">
            <a:avLst/>
          </a:prstGeom>
        </p:spPr>
      </p:pic>
      <p:pic>
        <p:nvPicPr>
          <p:cNvPr id="12" name="Picture 11">
            <a:extLst>
              <a:ext uri="{FF2B5EF4-FFF2-40B4-BE49-F238E27FC236}">
                <a16:creationId xmlns:a16="http://schemas.microsoft.com/office/drawing/2014/main" id="{94C05F0A-F62B-4082-9E06-DBED5930F544}"/>
              </a:ext>
            </a:extLst>
          </p:cNvPr>
          <p:cNvPicPr>
            <a:picLocks noChangeAspect="1"/>
          </p:cNvPicPr>
          <p:nvPr/>
        </p:nvPicPr>
        <p:blipFill>
          <a:blip r:embed="rId9"/>
          <a:stretch>
            <a:fillRect/>
          </a:stretch>
        </p:blipFill>
        <p:spPr>
          <a:xfrm>
            <a:off x="1405320" y="2269890"/>
            <a:ext cx="11612596" cy="5334744"/>
          </a:xfrm>
          <a:prstGeom prst="rect">
            <a:avLst/>
          </a:prstGeom>
        </p:spPr>
      </p:pic>
      <p:pic>
        <p:nvPicPr>
          <p:cNvPr id="13" name="Picture 12">
            <a:extLst>
              <a:ext uri="{FF2B5EF4-FFF2-40B4-BE49-F238E27FC236}">
                <a16:creationId xmlns:a16="http://schemas.microsoft.com/office/drawing/2014/main" id="{375BE56B-6946-4297-ABDB-06852C50E51E}"/>
              </a:ext>
            </a:extLst>
          </p:cNvPr>
          <p:cNvPicPr>
            <a:picLocks noChangeAspect="1"/>
          </p:cNvPicPr>
          <p:nvPr/>
        </p:nvPicPr>
        <p:blipFill>
          <a:blip r:embed="rId10"/>
          <a:stretch>
            <a:fillRect/>
          </a:stretch>
        </p:blipFill>
        <p:spPr>
          <a:xfrm>
            <a:off x="1971864" y="3012689"/>
            <a:ext cx="11574490" cy="6058746"/>
          </a:xfrm>
          <a:prstGeom prst="rect">
            <a:avLst/>
          </a:prstGeom>
        </p:spPr>
      </p:pic>
      <p:pic>
        <p:nvPicPr>
          <p:cNvPr id="14" name="Picture 13">
            <a:extLst>
              <a:ext uri="{FF2B5EF4-FFF2-40B4-BE49-F238E27FC236}">
                <a16:creationId xmlns:a16="http://schemas.microsoft.com/office/drawing/2014/main" id="{2AA0511A-7D04-420A-8414-9AF23DEEBEB6}"/>
              </a:ext>
            </a:extLst>
          </p:cNvPr>
          <p:cNvPicPr>
            <a:picLocks noChangeAspect="1"/>
          </p:cNvPicPr>
          <p:nvPr/>
        </p:nvPicPr>
        <p:blipFill>
          <a:blip r:embed="rId11"/>
          <a:stretch>
            <a:fillRect/>
          </a:stretch>
        </p:blipFill>
        <p:spPr>
          <a:xfrm>
            <a:off x="5834364" y="1732231"/>
            <a:ext cx="11584017" cy="6411220"/>
          </a:xfrm>
          <a:prstGeom prst="rect">
            <a:avLst/>
          </a:prstGeom>
        </p:spPr>
      </p:pic>
      <p:pic>
        <p:nvPicPr>
          <p:cNvPr id="15" name="Picture 14">
            <a:extLst>
              <a:ext uri="{FF2B5EF4-FFF2-40B4-BE49-F238E27FC236}">
                <a16:creationId xmlns:a16="http://schemas.microsoft.com/office/drawing/2014/main" id="{8EB4BF95-768D-49D3-AC6B-A3E904A83B3F}"/>
              </a:ext>
            </a:extLst>
          </p:cNvPr>
          <p:cNvPicPr>
            <a:picLocks noChangeAspect="1"/>
          </p:cNvPicPr>
          <p:nvPr/>
        </p:nvPicPr>
        <p:blipFill>
          <a:blip r:embed="rId12"/>
          <a:stretch>
            <a:fillRect/>
          </a:stretch>
        </p:blipFill>
        <p:spPr>
          <a:xfrm>
            <a:off x="5467284" y="2530198"/>
            <a:ext cx="11545911" cy="5249008"/>
          </a:xfrm>
          <a:prstGeom prst="rect">
            <a:avLst/>
          </a:prstGeom>
        </p:spPr>
      </p:pic>
      <p:pic>
        <p:nvPicPr>
          <p:cNvPr id="16" name="Picture 15">
            <a:extLst>
              <a:ext uri="{FF2B5EF4-FFF2-40B4-BE49-F238E27FC236}">
                <a16:creationId xmlns:a16="http://schemas.microsoft.com/office/drawing/2014/main" id="{F4BBCD39-05DC-47E9-A169-E69F66C0FF75}"/>
              </a:ext>
            </a:extLst>
          </p:cNvPr>
          <p:cNvPicPr>
            <a:picLocks noChangeAspect="1"/>
          </p:cNvPicPr>
          <p:nvPr/>
        </p:nvPicPr>
        <p:blipFill>
          <a:blip r:embed="rId13"/>
          <a:stretch>
            <a:fillRect/>
          </a:stretch>
        </p:blipFill>
        <p:spPr>
          <a:xfrm>
            <a:off x="1062530" y="969169"/>
            <a:ext cx="11035336" cy="8598084"/>
          </a:xfrm>
          <a:prstGeom prst="rect">
            <a:avLst/>
          </a:prstGeom>
        </p:spPr>
      </p:pic>
      <p:pic>
        <p:nvPicPr>
          <p:cNvPr id="17" name="Picture 16">
            <a:extLst>
              <a:ext uri="{FF2B5EF4-FFF2-40B4-BE49-F238E27FC236}">
                <a16:creationId xmlns:a16="http://schemas.microsoft.com/office/drawing/2014/main" id="{F312E0A6-5087-4745-B11C-ABB12DFC783C}"/>
              </a:ext>
            </a:extLst>
          </p:cNvPr>
          <p:cNvPicPr>
            <a:picLocks noChangeAspect="1"/>
          </p:cNvPicPr>
          <p:nvPr/>
        </p:nvPicPr>
        <p:blipFill>
          <a:blip r:embed="rId14"/>
          <a:stretch>
            <a:fillRect/>
          </a:stretch>
        </p:blipFill>
        <p:spPr>
          <a:xfrm>
            <a:off x="1753348" y="1768655"/>
            <a:ext cx="11631648" cy="5763429"/>
          </a:xfrm>
          <a:prstGeom prst="rect">
            <a:avLst/>
          </a:prstGeom>
        </p:spPr>
      </p:pic>
      <p:pic>
        <p:nvPicPr>
          <p:cNvPr id="18" name="Picture 17">
            <a:extLst>
              <a:ext uri="{FF2B5EF4-FFF2-40B4-BE49-F238E27FC236}">
                <a16:creationId xmlns:a16="http://schemas.microsoft.com/office/drawing/2014/main" id="{A54D83EA-4E1A-40BE-BC5F-FB7395125DA7}"/>
              </a:ext>
            </a:extLst>
          </p:cNvPr>
          <p:cNvPicPr>
            <a:picLocks noChangeAspect="1"/>
          </p:cNvPicPr>
          <p:nvPr/>
        </p:nvPicPr>
        <p:blipFill>
          <a:blip r:embed="rId15"/>
          <a:stretch>
            <a:fillRect/>
          </a:stretch>
        </p:blipFill>
        <p:spPr>
          <a:xfrm>
            <a:off x="2704031" y="2587355"/>
            <a:ext cx="11622122" cy="5277587"/>
          </a:xfrm>
          <a:prstGeom prst="rect">
            <a:avLst/>
          </a:prstGeom>
        </p:spPr>
      </p:pic>
      <p:sp>
        <p:nvSpPr>
          <p:cNvPr id="4" name="Title 3"/>
          <p:cNvSpPr>
            <a:spLocks noGrp="1"/>
          </p:cNvSpPr>
          <p:nvPr>
            <p:ph type="title"/>
          </p:nvPr>
        </p:nvSpPr>
        <p:spPr/>
        <p:txBody>
          <a:bodyPr/>
          <a:lstStyle/>
          <a:p>
            <a:r>
              <a:rPr lang="en-US" dirty="0">
                <a:solidFill>
                  <a:schemeClr val="accent4"/>
                </a:solidFill>
              </a:rPr>
              <a:t>Focused Research Award Topics</a:t>
            </a:r>
          </a:p>
        </p:txBody>
      </p:sp>
      <p:sp>
        <p:nvSpPr>
          <p:cNvPr id="19" name="Date Placeholder 18"/>
          <p:cNvSpPr>
            <a:spLocks noGrp="1"/>
          </p:cNvSpPr>
          <p:nvPr>
            <p:ph type="dt" sz="half" idx="14"/>
          </p:nvPr>
        </p:nvSpPr>
        <p:spPr>
          <a:xfrm>
            <a:off x="2807296" y="9692640"/>
            <a:ext cx="1440011" cy="547688"/>
          </a:xfrm>
        </p:spPr>
        <p:txBody>
          <a:bodyPr/>
          <a:lstStyle/>
          <a:p>
            <a:r>
              <a:rPr lang="en-US" dirty="0"/>
              <a:t>July 15, 2019</a:t>
            </a:r>
          </a:p>
        </p:txBody>
      </p:sp>
    </p:spTree>
    <p:extLst>
      <p:ext uri="{BB962C8B-B14F-4D97-AF65-F5344CB8AC3E}">
        <p14:creationId xmlns:p14="http://schemas.microsoft.com/office/powerpoint/2010/main" val="294554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191142" y="1958639"/>
            <a:ext cx="10909622" cy="1191380"/>
          </a:xfrm>
          <a:prstGeom prst="rect">
            <a:avLst/>
          </a:prstGeom>
        </p:spPr>
        <p:txBody>
          <a:bodyPr vert="horz" lIns="137160" tIns="68580" rIns="137160" bIns="68580"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endParaRPr lang="en-US" sz="6000" b="1" dirty="0">
              <a:latin typeface="Helvetica LT Std" charset="0"/>
              <a:ea typeface="Helvetica LT Std" charset="0"/>
              <a:cs typeface="Helvetica LT Std" charset="0"/>
            </a:endParaRPr>
          </a:p>
        </p:txBody>
      </p:sp>
      <p:pic>
        <p:nvPicPr>
          <p:cNvPr id="10" name="Picture 9">
            <a:extLst>
              <a:ext uri="{FF2B5EF4-FFF2-40B4-BE49-F238E27FC236}">
                <a16:creationId xmlns:a16="http://schemas.microsoft.com/office/drawing/2014/main" id="{C7720AD8-436D-3748-AE31-CC6AF4B6BDAE}"/>
              </a:ext>
            </a:extLst>
          </p:cNvPr>
          <p:cNvPicPr>
            <a:picLocks noChangeAspect="1"/>
          </p:cNvPicPr>
          <p:nvPr/>
        </p:nvPicPr>
        <p:blipFill rotWithShape="1">
          <a:blip r:embed="rId3">
            <a:extLst>
              <a:ext uri="{28A0092B-C50C-407E-A947-70E740481C1C}">
                <a14:useLocalDpi xmlns:a14="http://schemas.microsoft.com/office/drawing/2010/main" val="0"/>
              </a:ext>
            </a:extLst>
          </a:blip>
          <a:srcRect l="27921" t="21272" r="527"/>
          <a:stretch/>
        </p:blipFill>
        <p:spPr>
          <a:xfrm>
            <a:off x="4982768" y="8722520"/>
            <a:ext cx="13305234" cy="1564481"/>
          </a:xfrm>
          <a:prstGeom prst="rect">
            <a:avLst/>
          </a:prstGeom>
        </p:spPr>
      </p:pic>
      <p:pic>
        <p:nvPicPr>
          <p:cNvPr id="11" name="Picture 10">
            <a:extLst>
              <a:ext uri="{FF2B5EF4-FFF2-40B4-BE49-F238E27FC236}">
                <a16:creationId xmlns:a16="http://schemas.microsoft.com/office/drawing/2014/main" id="{39993CAD-5647-8245-B010-C970230AB1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791" y="8869895"/>
            <a:ext cx="3985928" cy="996483"/>
          </a:xfrm>
          <a:prstGeom prst="rect">
            <a:avLst/>
          </a:prstGeom>
        </p:spPr>
      </p:pic>
      <p:sp>
        <p:nvSpPr>
          <p:cNvPr id="13" name="object 9">
            <a:extLst>
              <a:ext uri="{FF2B5EF4-FFF2-40B4-BE49-F238E27FC236}">
                <a16:creationId xmlns:a16="http://schemas.microsoft.com/office/drawing/2014/main" id="{96081BC4-F358-3449-994F-6CFDC026E8A2}"/>
              </a:ext>
            </a:extLst>
          </p:cNvPr>
          <p:cNvSpPr/>
          <p:nvPr/>
        </p:nvSpPr>
        <p:spPr>
          <a:xfrm>
            <a:off x="4982767" y="556822"/>
            <a:ext cx="68579" cy="8058542"/>
          </a:xfrm>
          <a:custGeom>
            <a:avLst/>
            <a:gdLst/>
            <a:ahLst/>
            <a:cxnLst/>
            <a:rect l="l" t="t" r="r" b="b"/>
            <a:pathLst>
              <a:path h="5592445">
                <a:moveTo>
                  <a:pt x="0" y="0"/>
                </a:moveTo>
                <a:lnTo>
                  <a:pt x="0" y="5592419"/>
                </a:lnTo>
              </a:path>
            </a:pathLst>
          </a:custGeom>
          <a:ln w="12700">
            <a:solidFill>
              <a:srgbClr val="CDD400"/>
            </a:solidFill>
          </a:ln>
        </p:spPr>
        <p:txBody>
          <a:bodyPr wrap="square" lIns="0" tIns="0" rIns="0" bIns="0" rtlCol="0"/>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5" name="object 11">
            <a:extLst>
              <a:ext uri="{FF2B5EF4-FFF2-40B4-BE49-F238E27FC236}">
                <a16:creationId xmlns:a16="http://schemas.microsoft.com/office/drawing/2014/main" id="{347F5F54-B158-2942-A216-B5589A8BE6B4}"/>
              </a:ext>
            </a:extLst>
          </p:cNvPr>
          <p:cNvSpPr txBox="1"/>
          <p:nvPr/>
        </p:nvSpPr>
        <p:spPr>
          <a:xfrm>
            <a:off x="5556679" y="1560189"/>
            <a:ext cx="11674079" cy="6337120"/>
          </a:xfrm>
          <a:prstGeom prst="rect">
            <a:avLst/>
          </a:prstGeom>
        </p:spPr>
        <p:txBody>
          <a:bodyPr vert="horz" wrap="square" lIns="0" tIns="10478" rIns="0" bIns="0"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marR="358140">
              <a:lnSpc>
                <a:spcPct val="101899"/>
              </a:lnSpc>
              <a:spcBef>
                <a:spcPts val="83"/>
              </a:spcBef>
              <a:tabLst>
                <a:tab pos="267653" algn="l"/>
              </a:tabLst>
            </a:pPr>
            <a:r>
              <a:rPr lang="en-US" sz="2800" b="1" spc="-38" dirty="0">
                <a:solidFill>
                  <a:srgbClr val="4C4743"/>
                </a:solidFill>
                <a:latin typeface="Calibri"/>
                <a:cs typeface="Calibri"/>
              </a:rPr>
              <a:t>Audio</a:t>
            </a:r>
            <a:endParaRPr lang="en-US" sz="2800" dirty="0">
              <a:solidFill>
                <a:prstClr val="black"/>
              </a:solidFill>
            </a:endParaRPr>
          </a:p>
          <a:p>
            <a:pPr marL="266700" marR="7620" indent="-247650">
              <a:lnSpc>
                <a:spcPct val="101899"/>
              </a:lnSpc>
              <a:spcBef>
                <a:spcPts val="675"/>
              </a:spcBef>
              <a:buFont typeface="Calibri"/>
              <a:buChar char="•"/>
              <a:tabLst>
                <a:tab pos="267653" algn="l"/>
              </a:tabLst>
            </a:pPr>
            <a:r>
              <a:rPr lang="en-US" sz="2800" dirty="0">
                <a:solidFill>
                  <a:prstClr val="black"/>
                </a:solidFill>
              </a:rPr>
              <a:t>If you have trouble connecting to audio with your computer, </a:t>
            </a:r>
            <a:r>
              <a:rPr lang="en-US" sz="2800" dirty="0">
                <a:solidFill>
                  <a:srgbClr val="010101"/>
                </a:solidFill>
              </a:rPr>
              <a:t> or if  you prefer to use your phone, select "Use Telephone" after joining the webinar and call in using: </a:t>
            </a:r>
          </a:p>
          <a:p>
            <a:pPr marL="1390650" marR="7620" lvl="2">
              <a:lnSpc>
                <a:spcPct val="101899"/>
              </a:lnSpc>
              <a:spcBef>
                <a:spcPts val="675"/>
              </a:spcBef>
              <a:tabLst>
                <a:tab pos="267653" algn="l"/>
              </a:tabLst>
            </a:pPr>
            <a:r>
              <a:rPr lang="en-US" sz="2800" dirty="0"/>
              <a:t>+1 (631) 992-3221</a:t>
            </a:r>
            <a:br>
              <a:rPr lang="en-US" sz="2800" dirty="0">
                <a:solidFill>
                  <a:srgbClr val="010101"/>
                </a:solidFill>
              </a:rPr>
            </a:br>
            <a:r>
              <a:rPr lang="en-US" sz="2800" dirty="0">
                <a:solidFill>
                  <a:srgbClr val="010101"/>
                </a:solidFill>
              </a:rPr>
              <a:t>Access Code: </a:t>
            </a:r>
            <a:r>
              <a:rPr lang="en-US" sz="2800" dirty="0"/>
              <a:t>623-266-653</a:t>
            </a:r>
          </a:p>
          <a:p>
            <a:pPr marL="1390650" marR="7620" lvl="2">
              <a:lnSpc>
                <a:spcPct val="101899"/>
              </a:lnSpc>
              <a:spcBef>
                <a:spcPts val="675"/>
              </a:spcBef>
              <a:tabLst>
                <a:tab pos="267653" algn="l"/>
              </a:tabLst>
            </a:pPr>
            <a:r>
              <a:rPr lang="en-US" sz="2800" dirty="0">
                <a:solidFill>
                  <a:srgbClr val="010101"/>
                </a:solidFill>
              </a:rPr>
              <a:t>Webinar ID: </a:t>
            </a:r>
            <a:r>
              <a:rPr lang="en-US" sz="2800" dirty="0"/>
              <a:t>209-541-987   </a:t>
            </a:r>
          </a:p>
          <a:p>
            <a:pPr marL="1390650" marR="7620" lvl="2">
              <a:lnSpc>
                <a:spcPct val="101899"/>
              </a:lnSpc>
              <a:spcBef>
                <a:spcPts val="675"/>
              </a:spcBef>
              <a:tabLst>
                <a:tab pos="267653" algn="l"/>
              </a:tabLst>
            </a:pPr>
            <a:r>
              <a:rPr lang="en-US" sz="2800" dirty="0"/>
              <a:t> </a:t>
            </a:r>
          </a:p>
          <a:p>
            <a:pPr marL="19050" marR="7620">
              <a:lnSpc>
                <a:spcPct val="101899"/>
              </a:lnSpc>
              <a:spcBef>
                <a:spcPts val="675"/>
              </a:spcBef>
              <a:tabLst>
                <a:tab pos="267653" algn="l"/>
              </a:tabLst>
            </a:pPr>
            <a:r>
              <a:rPr lang="en-US" sz="2800" b="1" dirty="0"/>
              <a:t>Polls &amp; Questions</a:t>
            </a:r>
          </a:p>
          <a:p>
            <a:pPr marL="266700" marR="7620" indent="-247650">
              <a:lnSpc>
                <a:spcPct val="101899"/>
              </a:lnSpc>
              <a:spcBef>
                <a:spcPts val="675"/>
              </a:spcBef>
              <a:buFont typeface="Calibri"/>
              <a:buChar char="•"/>
              <a:tabLst>
                <a:tab pos="267653" algn="l"/>
              </a:tabLst>
            </a:pPr>
            <a:r>
              <a:rPr lang="en-US" sz="2800" dirty="0"/>
              <a:t>Set your Questions box to send to Organizers &amp; Panelists.</a:t>
            </a:r>
          </a:p>
          <a:p>
            <a:pPr marL="266700" marR="7620" indent="-247650">
              <a:lnSpc>
                <a:spcPct val="101899"/>
              </a:lnSpc>
              <a:spcBef>
                <a:spcPts val="675"/>
              </a:spcBef>
              <a:buFont typeface="Calibri"/>
              <a:buChar char="•"/>
              <a:tabLst>
                <a:tab pos="267653" algn="l"/>
              </a:tabLst>
            </a:pPr>
            <a:r>
              <a:rPr lang="en-US" sz="2800" dirty="0"/>
              <a:t>In the event this webinar shuts off due to connection issues, do NOT close webinar the window. The webinar room will reopen in less than a couple minutes.  </a:t>
            </a:r>
          </a:p>
        </p:txBody>
      </p:sp>
      <p:sp>
        <p:nvSpPr>
          <p:cNvPr id="16" name="object 17">
            <a:extLst>
              <a:ext uri="{FF2B5EF4-FFF2-40B4-BE49-F238E27FC236}">
                <a16:creationId xmlns:a16="http://schemas.microsoft.com/office/drawing/2014/main" id="{5F75CAAA-37F9-5743-8779-CF9ADDD84D55}"/>
              </a:ext>
            </a:extLst>
          </p:cNvPr>
          <p:cNvSpPr txBox="1">
            <a:spLocks noGrp="1"/>
          </p:cNvSpPr>
          <p:nvPr>
            <p:ph type="title"/>
          </p:nvPr>
        </p:nvSpPr>
        <p:spPr>
          <a:xfrm>
            <a:off x="592859" y="456582"/>
            <a:ext cx="4168094" cy="2168094"/>
          </a:xfrm>
          <a:prstGeom prst="rect">
            <a:avLst/>
          </a:prstGeom>
        </p:spPr>
        <p:txBody>
          <a:bodyPr vert="horz" wrap="square" lIns="0" tIns="19050" rIns="0" bIns="0"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lnSpc>
                <a:spcPts val="5498"/>
              </a:lnSpc>
              <a:spcBef>
                <a:spcPts val="150"/>
              </a:spcBef>
            </a:pPr>
            <a:r>
              <a:rPr lang="en-US" sz="4800" dirty="0">
                <a:latin typeface="Helvetica Neue Light" panose="02000403000000020004" pitchFamily="2" charset="0"/>
                <a:ea typeface="Helvetica Neue Light" panose="02000403000000020004" pitchFamily="2" charset="0"/>
                <a:cs typeface="Helvetica Neue" panose="02000503000000020004" pitchFamily="2" charset="0"/>
              </a:rPr>
              <a:t>How to Participate</a:t>
            </a:r>
          </a:p>
          <a:p>
            <a:pPr algn="l">
              <a:lnSpc>
                <a:spcPts val="6488"/>
              </a:lnSpc>
            </a:pPr>
            <a:r>
              <a:rPr lang="en-US" sz="3600" b="1" spc="-15" dirty="0">
                <a:solidFill>
                  <a:srgbClr val="00A8E1"/>
                </a:solidFill>
                <a:latin typeface="Helvetica Neue" panose="02000503000000020004" pitchFamily="2" charset="0"/>
                <a:ea typeface="Helvetica Neue" panose="02000503000000020004" pitchFamily="2" charset="0"/>
                <a:cs typeface="Helvetica Neue" panose="02000503000000020004" pitchFamily="2" charset="0"/>
              </a:rPr>
              <a:t>Webinar Logistics</a:t>
            </a:r>
            <a:endParaRPr lang="en-US" sz="36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2523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dirty="0">
                <a:solidFill>
                  <a:schemeClr val="accent4"/>
                </a:solidFill>
              </a:rPr>
              <a:t>IV. Submission Guidelines</a:t>
            </a:r>
          </a:p>
        </p:txBody>
      </p:sp>
      <p:sp>
        <p:nvSpPr>
          <p:cNvPr id="7" name="Date Placeholder 6"/>
          <p:cNvSpPr>
            <a:spLocks noGrp="1"/>
          </p:cNvSpPr>
          <p:nvPr>
            <p:ph type="dt" sz="half" idx="18"/>
          </p:nvPr>
        </p:nvSpPr>
        <p:spPr/>
        <p:txBody>
          <a:bodyPr/>
          <a:lstStyle/>
          <a:p>
            <a:r>
              <a:rPr lang="en-US" dirty="0"/>
              <a:t>July 15, 2019</a:t>
            </a:r>
          </a:p>
        </p:txBody>
      </p:sp>
    </p:spTree>
    <p:extLst>
      <p:ext uri="{BB962C8B-B14F-4D97-AF65-F5344CB8AC3E}">
        <p14:creationId xmlns:p14="http://schemas.microsoft.com/office/powerpoint/2010/main" val="1573494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23E8EB-2C58-421E-B4C7-D8F3C34AD93A}"/>
              </a:ext>
            </a:extLst>
          </p:cNvPr>
          <p:cNvPicPr>
            <a:picLocks noChangeAspect="1"/>
          </p:cNvPicPr>
          <p:nvPr/>
        </p:nvPicPr>
        <p:blipFill>
          <a:blip r:embed="rId3"/>
          <a:stretch>
            <a:fillRect/>
          </a:stretch>
        </p:blipFill>
        <p:spPr>
          <a:xfrm>
            <a:off x="1007096" y="1471092"/>
            <a:ext cx="16345816" cy="7809965"/>
          </a:xfrm>
          <a:prstGeom prst="rect">
            <a:avLst/>
          </a:prstGeom>
        </p:spPr>
      </p:pic>
      <p:sp>
        <p:nvSpPr>
          <p:cNvPr id="4" name="Title 3"/>
          <p:cNvSpPr>
            <a:spLocks noGrp="1"/>
          </p:cNvSpPr>
          <p:nvPr>
            <p:ph type="title"/>
          </p:nvPr>
        </p:nvSpPr>
        <p:spPr/>
        <p:txBody>
          <a:bodyPr/>
          <a:lstStyle/>
          <a:p>
            <a:r>
              <a:rPr lang="en-US" dirty="0">
                <a:solidFill>
                  <a:schemeClr val="accent4"/>
                </a:solidFill>
              </a:rPr>
              <a:t>Submission Guidelines - Eligibility</a:t>
            </a:r>
          </a:p>
        </p:txBody>
      </p:sp>
      <p:sp>
        <p:nvSpPr>
          <p:cNvPr id="3" name="Date Placeholder 2"/>
          <p:cNvSpPr>
            <a:spLocks noGrp="1"/>
          </p:cNvSpPr>
          <p:nvPr>
            <p:ph type="dt" sz="half" idx="14"/>
          </p:nvPr>
        </p:nvSpPr>
        <p:spPr/>
        <p:txBody>
          <a:bodyPr/>
          <a:lstStyle/>
          <a:p>
            <a:r>
              <a:rPr lang="en-US" dirty="0"/>
              <a:t>July 15, 2019</a:t>
            </a:r>
          </a:p>
        </p:txBody>
      </p:sp>
      <p:sp>
        <p:nvSpPr>
          <p:cNvPr id="10" name="TextBox 9">
            <a:extLst>
              <a:ext uri="{FF2B5EF4-FFF2-40B4-BE49-F238E27FC236}">
                <a16:creationId xmlns:a16="http://schemas.microsoft.com/office/drawing/2014/main" id="{B6340D4B-ED6B-4E02-B199-5EC597200013}"/>
              </a:ext>
            </a:extLst>
          </p:cNvPr>
          <p:cNvSpPr txBox="1"/>
          <p:nvPr/>
        </p:nvSpPr>
        <p:spPr>
          <a:xfrm>
            <a:off x="3095328" y="2463162"/>
            <a:ext cx="13321480" cy="451212"/>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2" name="TextBox 11">
            <a:extLst>
              <a:ext uri="{FF2B5EF4-FFF2-40B4-BE49-F238E27FC236}">
                <a16:creationId xmlns:a16="http://schemas.microsoft.com/office/drawing/2014/main" id="{40DAF146-E5E6-4738-A886-12343FE5ECE0}"/>
              </a:ext>
            </a:extLst>
          </p:cNvPr>
          <p:cNvSpPr txBox="1"/>
          <p:nvPr/>
        </p:nvSpPr>
        <p:spPr>
          <a:xfrm>
            <a:off x="1007096" y="2927294"/>
            <a:ext cx="15121680" cy="451212"/>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3" name="TextBox 12">
            <a:extLst>
              <a:ext uri="{FF2B5EF4-FFF2-40B4-BE49-F238E27FC236}">
                <a16:creationId xmlns:a16="http://schemas.microsoft.com/office/drawing/2014/main" id="{47504EDE-7053-4E06-971F-1EF10F56AD4F}"/>
              </a:ext>
            </a:extLst>
          </p:cNvPr>
          <p:cNvSpPr txBox="1"/>
          <p:nvPr/>
        </p:nvSpPr>
        <p:spPr>
          <a:xfrm>
            <a:off x="1871192" y="7500600"/>
            <a:ext cx="14545616" cy="451212"/>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4" name="TextBox 13">
            <a:extLst>
              <a:ext uri="{FF2B5EF4-FFF2-40B4-BE49-F238E27FC236}">
                <a16:creationId xmlns:a16="http://schemas.microsoft.com/office/drawing/2014/main" id="{1BD0640A-993C-45A0-8E94-802DE11C83D6}"/>
              </a:ext>
            </a:extLst>
          </p:cNvPr>
          <p:cNvSpPr txBox="1"/>
          <p:nvPr/>
        </p:nvSpPr>
        <p:spPr>
          <a:xfrm>
            <a:off x="1007096" y="7951812"/>
            <a:ext cx="10153128" cy="451212"/>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Tree>
    <p:extLst>
      <p:ext uri="{BB962C8B-B14F-4D97-AF65-F5344CB8AC3E}">
        <p14:creationId xmlns:p14="http://schemas.microsoft.com/office/powerpoint/2010/main" val="1607257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0C9B51-5CDB-4F69-9C2E-3760CAD7161D}"/>
              </a:ext>
            </a:extLst>
          </p:cNvPr>
          <p:cNvPicPr>
            <a:picLocks noChangeAspect="1"/>
          </p:cNvPicPr>
          <p:nvPr/>
        </p:nvPicPr>
        <p:blipFill>
          <a:blip r:embed="rId3"/>
          <a:stretch>
            <a:fillRect/>
          </a:stretch>
        </p:blipFill>
        <p:spPr>
          <a:xfrm>
            <a:off x="1431710" y="1291633"/>
            <a:ext cx="15489154" cy="8172348"/>
          </a:xfrm>
          <a:prstGeom prst="rect">
            <a:avLst/>
          </a:prstGeom>
        </p:spPr>
      </p:pic>
      <p:sp>
        <p:nvSpPr>
          <p:cNvPr id="4" name="Title 3"/>
          <p:cNvSpPr>
            <a:spLocks noGrp="1"/>
          </p:cNvSpPr>
          <p:nvPr>
            <p:ph type="title"/>
          </p:nvPr>
        </p:nvSpPr>
        <p:spPr/>
        <p:txBody>
          <a:bodyPr/>
          <a:lstStyle/>
          <a:p>
            <a:r>
              <a:rPr lang="en-US" dirty="0">
                <a:solidFill>
                  <a:schemeClr val="accent4"/>
                </a:solidFill>
              </a:rPr>
              <a:t>Submission Guidelines - Requirements</a:t>
            </a:r>
          </a:p>
        </p:txBody>
      </p:sp>
      <p:sp>
        <p:nvSpPr>
          <p:cNvPr id="3" name="Date Placeholder 2"/>
          <p:cNvSpPr>
            <a:spLocks noGrp="1"/>
          </p:cNvSpPr>
          <p:nvPr>
            <p:ph type="dt" sz="half" idx="14"/>
          </p:nvPr>
        </p:nvSpPr>
        <p:spPr/>
        <p:txBody>
          <a:bodyPr/>
          <a:lstStyle/>
          <a:p>
            <a:r>
              <a:rPr lang="en-US" dirty="0"/>
              <a:t>July 15, 2019</a:t>
            </a:r>
          </a:p>
        </p:txBody>
      </p:sp>
      <p:sp>
        <p:nvSpPr>
          <p:cNvPr id="11" name="TextBox 10">
            <a:extLst>
              <a:ext uri="{FF2B5EF4-FFF2-40B4-BE49-F238E27FC236}">
                <a16:creationId xmlns:a16="http://schemas.microsoft.com/office/drawing/2014/main" id="{B760162A-DDD6-48F3-A661-52B8FE4AF5D1}"/>
              </a:ext>
            </a:extLst>
          </p:cNvPr>
          <p:cNvSpPr txBox="1"/>
          <p:nvPr/>
        </p:nvSpPr>
        <p:spPr>
          <a:xfrm>
            <a:off x="13896528" y="6188451"/>
            <a:ext cx="2304256" cy="467217"/>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2" name="TextBox 11">
            <a:extLst>
              <a:ext uri="{FF2B5EF4-FFF2-40B4-BE49-F238E27FC236}">
                <a16:creationId xmlns:a16="http://schemas.microsoft.com/office/drawing/2014/main" id="{2DCE62CF-70E3-40D3-A5A9-AF4E723CF284}"/>
              </a:ext>
            </a:extLst>
          </p:cNvPr>
          <p:cNvSpPr txBox="1"/>
          <p:nvPr/>
        </p:nvSpPr>
        <p:spPr>
          <a:xfrm>
            <a:off x="1367136" y="6655668"/>
            <a:ext cx="12995811" cy="432048"/>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3" name="TextBox 12">
            <a:extLst>
              <a:ext uri="{FF2B5EF4-FFF2-40B4-BE49-F238E27FC236}">
                <a16:creationId xmlns:a16="http://schemas.microsoft.com/office/drawing/2014/main" id="{EDACBD0F-E033-4FA1-B6EE-449F97F03A5B}"/>
              </a:ext>
            </a:extLst>
          </p:cNvPr>
          <p:cNvSpPr txBox="1"/>
          <p:nvPr/>
        </p:nvSpPr>
        <p:spPr>
          <a:xfrm>
            <a:off x="1311170" y="7807796"/>
            <a:ext cx="13753528" cy="467217"/>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4" name="TextBox 13">
            <a:extLst>
              <a:ext uri="{FF2B5EF4-FFF2-40B4-BE49-F238E27FC236}">
                <a16:creationId xmlns:a16="http://schemas.microsoft.com/office/drawing/2014/main" id="{D43959B0-B726-4C67-83DB-5D07972603A1}"/>
              </a:ext>
            </a:extLst>
          </p:cNvPr>
          <p:cNvSpPr txBox="1"/>
          <p:nvPr/>
        </p:nvSpPr>
        <p:spPr>
          <a:xfrm>
            <a:off x="11632196" y="8276684"/>
            <a:ext cx="4856620" cy="447964"/>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5" name="TextBox 14">
            <a:extLst>
              <a:ext uri="{FF2B5EF4-FFF2-40B4-BE49-F238E27FC236}">
                <a16:creationId xmlns:a16="http://schemas.microsoft.com/office/drawing/2014/main" id="{247C8598-73AC-491C-A366-D48F299306EF}"/>
              </a:ext>
            </a:extLst>
          </p:cNvPr>
          <p:cNvSpPr txBox="1"/>
          <p:nvPr/>
        </p:nvSpPr>
        <p:spPr>
          <a:xfrm>
            <a:off x="1367136" y="8636723"/>
            <a:ext cx="1296144" cy="390173"/>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Tree>
    <p:extLst>
      <p:ext uri="{BB962C8B-B14F-4D97-AF65-F5344CB8AC3E}">
        <p14:creationId xmlns:p14="http://schemas.microsoft.com/office/powerpoint/2010/main" val="2008660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FD61EA-898E-4C0A-8380-0DE15242776F}"/>
              </a:ext>
            </a:extLst>
          </p:cNvPr>
          <p:cNvPicPr>
            <a:picLocks noChangeAspect="1"/>
          </p:cNvPicPr>
          <p:nvPr/>
        </p:nvPicPr>
        <p:blipFill>
          <a:blip r:embed="rId3"/>
          <a:stretch>
            <a:fillRect/>
          </a:stretch>
        </p:blipFill>
        <p:spPr>
          <a:xfrm>
            <a:off x="1367136" y="1600583"/>
            <a:ext cx="15566479" cy="7647373"/>
          </a:xfrm>
          <a:prstGeom prst="rect">
            <a:avLst/>
          </a:prstGeom>
        </p:spPr>
      </p:pic>
      <p:sp>
        <p:nvSpPr>
          <p:cNvPr id="4" name="Title 3"/>
          <p:cNvSpPr>
            <a:spLocks noGrp="1"/>
          </p:cNvSpPr>
          <p:nvPr>
            <p:ph type="title"/>
          </p:nvPr>
        </p:nvSpPr>
        <p:spPr/>
        <p:txBody>
          <a:bodyPr/>
          <a:lstStyle/>
          <a:p>
            <a:r>
              <a:rPr lang="en-US" dirty="0">
                <a:solidFill>
                  <a:schemeClr val="accent4"/>
                </a:solidFill>
              </a:rPr>
              <a:t>Submission Guidelines - Requirements</a:t>
            </a:r>
          </a:p>
        </p:txBody>
      </p:sp>
      <p:sp>
        <p:nvSpPr>
          <p:cNvPr id="3" name="Date Placeholder 2"/>
          <p:cNvSpPr>
            <a:spLocks noGrp="1"/>
          </p:cNvSpPr>
          <p:nvPr>
            <p:ph type="dt" sz="half" idx="14"/>
          </p:nvPr>
        </p:nvSpPr>
        <p:spPr/>
        <p:txBody>
          <a:bodyPr/>
          <a:lstStyle/>
          <a:p>
            <a:r>
              <a:rPr lang="en-US" dirty="0"/>
              <a:t>July 15, 2019</a:t>
            </a:r>
          </a:p>
        </p:txBody>
      </p:sp>
      <p:sp>
        <p:nvSpPr>
          <p:cNvPr id="10" name="TextBox 9">
            <a:extLst>
              <a:ext uri="{FF2B5EF4-FFF2-40B4-BE49-F238E27FC236}">
                <a16:creationId xmlns:a16="http://schemas.microsoft.com/office/drawing/2014/main" id="{1B777F74-3B92-4CC6-89A3-7F538E1209B4}"/>
              </a:ext>
            </a:extLst>
          </p:cNvPr>
          <p:cNvSpPr txBox="1"/>
          <p:nvPr/>
        </p:nvSpPr>
        <p:spPr>
          <a:xfrm>
            <a:off x="1367136" y="6727676"/>
            <a:ext cx="15553728" cy="432048"/>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1" name="TextBox 10">
            <a:extLst>
              <a:ext uri="{FF2B5EF4-FFF2-40B4-BE49-F238E27FC236}">
                <a16:creationId xmlns:a16="http://schemas.microsoft.com/office/drawing/2014/main" id="{3F2C581D-80A3-4BA7-815A-D779C0AA840B}"/>
              </a:ext>
            </a:extLst>
          </p:cNvPr>
          <p:cNvSpPr txBox="1"/>
          <p:nvPr/>
        </p:nvSpPr>
        <p:spPr>
          <a:xfrm>
            <a:off x="1367136" y="7159724"/>
            <a:ext cx="1457440" cy="444684"/>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2" name="TextBox 11">
            <a:extLst>
              <a:ext uri="{FF2B5EF4-FFF2-40B4-BE49-F238E27FC236}">
                <a16:creationId xmlns:a16="http://schemas.microsoft.com/office/drawing/2014/main" id="{43F7879D-6B32-433B-A20E-100D9407CCC8}"/>
              </a:ext>
            </a:extLst>
          </p:cNvPr>
          <p:cNvSpPr txBox="1"/>
          <p:nvPr/>
        </p:nvSpPr>
        <p:spPr>
          <a:xfrm>
            <a:off x="1367136" y="8383860"/>
            <a:ext cx="15553728" cy="432048"/>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3" name="TextBox 12">
            <a:extLst>
              <a:ext uri="{FF2B5EF4-FFF2-40B4-BE49-F238E27FC236}">
                <a16:creationId xmlns:a16="http://schemas.microsoft.com/office/drawing/2014/main" id="{04F5C5C7-4942-4ED5-9108-8EEDF6291AF9}"/>
              </a:ext>
            </a:extLst>
          </p:cNvPr>
          <p:cNvSpPr txBox="1"/>
          <p:nvPr/>
        </p:nvSpPr>
        <p:spPr>
          <a:xfrm>
            <a:off x="1367136" y="8819314"/>
            <a:ext cx="8640960" cy="432048"/>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Tree>
    <p:extLst>
      <p:ext uri="{BB962C8B-B14F-4D97-AF65-F5344CB8AC3E}">
        <p14:creationId xmlns:p14="http://schemas.microsoft.com/office/powerpoint/2010/main" val="1494288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3317F1-C318-44FD-A0A3-5AC3BBE4B7CE}"/>
              </a:ext>
            </a:extLst>
          </p:cNvPr>
          <p:cNvPicPr>
            <a:picLocks noChangeAspect="1"/>
          </p:cNvPicPr>
          <p:nvPr/>
        </p:nvPicPr>
        <p:blipFill>
          <a:blip r:embed="rId3"/>
          <a:stretch>
            <a:fillRect/>
          </a:stretch>
        </p:blipFill>
        <p:spPr>
          <a:xfrm>
            <a:off x="1779788" y="1255068"/>
            <a:ext cx="14781036" cy="8348661"/>
          </a:xfrm>
          <a:prstGeom prst="rect">
            <a:avLst/>
          </a:prstGeom>
        </p:spPr>
      </p:pic>
      <p:sp>
        <p:nvSpPr>
          <p:cNvPr id="4" name="Title 3"/>
          <p:cNvSpPr>
            <a:spLocks noGrp="1"/>
          </p:cNvSpPr>
          <p:nvPr>
            <p:ph type="title"/>
          </p:nvPr>
        </p:nvSpPr>
        <p:spPr/>
        <p:txBody>
          <a:bodyPr/>
          <a:lstStyle/>
          <a:p>
            <a:r>
              <a:rPr lang="en-US" dirty="0">
                <a:solidFill>
                  <a:schemeClr val="accent4"/>
                </a:solidFill>
              </a:rPr>
              <a:t>Submission Guidelines - Requirements</a:t>
            </a:r>
          </a:p>
        </p:txBody>
      </p:sp>
      <p:sp>
        <p:nvSpPr>
          <p:cNvPr id="3" name="Date Placeholder 2"/>
          <p:cNvSpPr>
            <a:spLocks noGrp="1"/>
          </p:cNvSpPr>
          <p:nvPr>
            <p:ph type="dt" sz="half" idx="14"/>
          </p:nvPr>
        </p:nvSpPr>
        <p:spPr/>
        <p:txBody>
          <a:bodyPr/>
          <a:lstStyle/>
          <a:p>
            <a:r>
              <a:rPr lang="en-US" dirty="0"/>
              <a:t>July 15, 2019</a:t>
            </a:r>
          </a:p>
        </p:txBody>
      </p:sp>
      <p:sp>
        <p:nvSpPr>
          <p:cNvPr id="12" name="TextBox 11">
            <a:extLst>
              <a:ext uri="{FF2B5EF4-FFF2-40B4-BE49-F238E27FC236}">
                <a16:creationId xmlns:a16="http://schemas.microsoft.com/office/drawing/2014/main" id="{9FB507F6-D2F5-4CDC-B172-FF29553621C8}"/>
              </a:ext>
            </a:extLst>
          </p:cNvPr>
          <p:cNvSpPr txBox="1"/>
          <p:nvPr/>
        </p:nvSpPr>
        <p:spPr>
          <a:xfrm>
            <a:off x="1799184" y="3199284"/>
            <a:ext cx="10153128" cy="432048"/>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3" name="TextBox 12">
            <a:extLst>
              <a:ext uri="{FF2B5EF4-FFF2-40B4-BE49-F238E27FC236}">
                <a16:creationId xmlns:a16="http://schemas.microsoft.com/office/drawing/2014/main" id="{CD252F5D-59FD-47D4-9BD4-B70C476DAEE9}"/>
              </a:ext>
            </a:extLst>
          </p:cNvPr>
          <p:cNvSpPr txBox="1"/>
          <p:nvPr/>
        </p:nvSpPr>
        <p:spPr>
          <a:xfrm>
            <a:off x="1799184" y="4239480"/>
            <a:ext cx="14545616" cy="432048"/>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4" name="TextBox 13">
            <a:extLst>
              <a:ext uri="{FF2B5EF4-FFF2-40B4-BE49-F238E27FC236}">
                <a16:creationId xmlns:a16="http://schemas.microsoft.com/office/drawing/2014/main" id="{9E19467D-8B51-417B-A3EE-517C9DFF323B}"/>
              </a:ext>
            </a:extLst>
          </p:cNvPr>
          <p:cNvSpPr txBox="1"/>
          <p:nvPr/>
        </p:nvSpPr>
        <p:spPr>
          <a:xfrm>
            <a:off x="1799184" y="4655486"/>
            <a:ext cx="9937104" cy="432048"/>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5" name="TextBox 14">
            <a:extLst>
              <a:ext uri="{FF2B5EF4-FFF2-40B4-BE49-F238E27FC236}">
                <a16:creationId xmlns:a16="http://schemas.microsoft.com/office/drawing/2014/main" id="{FF47C7CA-4BFD-4DD5-84AA-106CF67B803A}"/>
              </a:ext>
            </a:extLst>
          </p:cNvPr>
          <p:cNvSpPr txBox="1"/>
          <p:nvPr/>
        </p:nvSpPr>
        <p:spPr>
          <a:xfrm>
            <a:off x="6119664" y="8039862"/>
            <a:ext cx="10153128" cy="432048"/>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6" name="TextBox 15">
            <a:extLst>
              <a:ext uri="{FF2B5EF4-FFF2-40B4-BE49-F238E27FC236}">
                <a16:creationId xmlns:a16="http://schemas.microsoft.com/office/drawing/2014/main" id="{43F57BC6-2FC6-4413-9BD3-1827CC2C449F}"/>
              </a:ext>
            </a:extLst>
          </p:cNvPr>
          <p:cNvSpPr txBox="1"/>
          <p:nvPr/>
        </p:nvSpPr>
        <p:spPr>
          <a:xfrm>
            <a:off x="1727176" y="8439826"/>
            <a:ext cx="14545616" cy="427286"/>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7" name="TextBox 16">
            <a:extLst>
              <a:ext uri="{FF2B5EF4-FFF2-40B4-BE49-F238E27FC236}">
                <a16:creationId xmlns:a16="http://schemas.microsoft.com/office/drawing/2014/main" id="{A1AEAFD7-C1DD-44D7-9D99-5059C36F7367}"/>
              </a:ext>
            </a:extLst>
          </p:cNvPr>
          <p:cNvSpPr txBox="1"/>
          <p:nvPr/>
        </p:nvSpPr>
        <p:spPr>
          <a:xfrm>
            <a:off x="1727176" y="8831950"/>
            <a:ext cx="14781036" cy="371320"/>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8" name="TextBox 17">
            <a:extLst>
              <a:ext uri="{FF2B5EF4-FFF2-40B4-BE49-F238E27FC236}">
                <a16:creationId xmlns:a16="http://schemas.microsoft.com/office/drawing/2014/main" id="{10FA6CA7-A36A-40F3-AFF8-7F98E741B5AE}"/>
              </a:ext>
            </a:extLst>
          </p:cNvPr>
          <p:cNvSpPr txBox="1"/>
          <p:nvPr/>
        </p:nvSpPr>
        <p:spPr>
          <a:xfrm>
            <a:off x="1727176" y="9191990"/>
            <a:ext cx="11521280" cy="427286"/>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Tree>
    <p:extLst>
      <p:ext uri="{BB962C8B-B14F-4D97-AF65-F5344CB8AC3E}">
        <p14:creationId xmlns:p14="http://schemas.microsoft.com/office/powerpoint/2010/main" val="413745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B5E958-F7D6-4500-ADE8-ECFC5D3F5F67}"/>
              </a:ext>
            </a:extLst>
          </p:cNvPr>
          <p:cNvPicPr>
            <a:picLocks noChangeAspect="1"/>
          </p:cNvPicPr>
          <p:nvPr/>
        </p:nvPicPr>
        <p:blipFill>
          <a:blip r:embed="rId3"/>
          <a:stretch>
            <a:fillRect/>
          </a:stretch>
        </p:blipFill>
        <p:spPr>
          <a:xfrm>
            <a:off x="1933436" y="1183060"/>
            <a:ext cx="14379280" cy="8440978"/>
          </a:xfrm>
          <a:prstGeom prst="rect">
            <a:avLst/>
          </a:prstGeom>
        </p:spPr>
      </p:pic>
      <p:sp>
        <p:nvSpPr>
          <p:cNvPr id="4" name="Title 3"/>
          <p:cNvSpPr>
            <a:spLocks noGrp="1"/>
          </p:cNvSpPr>
          <p:nvPr>
            <p:ph type="title"/>
          </p:nvPr>
        </p:nvSpPr>
        <p:spPr/>
        <p:txBody>
          <a:bodyPr/>
          <a:lstStyle/>
          <a:p>
            <a:r>
              <a:rPr lang="en-US" dirty="0">
                <a:solidFill>
                  <a:schemeClr val="accent4"/>
                </a:solidFill>
              </a:rPr>
              <a:t>Submission Guidelines - Submission</a:t>
            </a:r>
          </a:p>
        </p:txBody>
      </p:sp>
      <p:sp>
        <p:nvSpPr>
          <p:cNvPr id="3" name="Date Placeholder 2"/>
          <p:cNvSpPr>
            <a:spLocks noGrp="1"/>
          </p:cNvSpPr>
          <p:nvPr>
            <p:ph type="dt" sz="half" idx="14"/>
          </p:nvPr>
        </p:nvSpPr>
        <p:spPr/>
        <p:txBody>
          <a:bodyPr/>
          <a:lstStyle/>
          <a:p>
            <a:r>
              <a:rPr lang="en-US" dirty="0"/>
              <a:t>July 15, 2019</a:t>
            </a:r>
          </a:p>
        </p:txBody>
      </p:sp>
      <p:sp>
        <p:nvSpPr>
          <p:cNvPr id="12" name="TextBox 11">
            <a:extLst>
              <a:ext uri="{FF2B5EF4-FFF2-40B4-BE49-F238E27FC236}">
                <a16:creationId xmlns:a16="http://schemas.microsoft.com/office/drawing/2014/main" id="{C66993BC-988C-4D8F-A6AF-5C98BE3182E9}"/>
              </a:ext>
            </a:extLst>
          </p:cNvPr>
          <p:cNvSpPr txBox="1"/>
          <p:nvPr/>
        </p:nvSpPr>
        <p:spPr>
          <a:xfrm>
            <a:off x="1943200" y="1759124"/>
            <a:ext cx="7344816" cy="360040"/>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3" name="TextBox 12">
            <a:extLst>
              <a:ext uri="{FF2B5EF4-FFF2-40B4-BE49-F238E27FC236}">
                <a16:creationId xmlns:a16="http://schemas.microsoft.com/office/drawing/2014/main" id="{7BFA28A4-9B2A-4614-8D2B-EE5D2DE9FE38}"/>
              </a:ext>
            </a:extLst>
          </p:cNvPr>
          <p:cNvSpPr txBox="1"/>
          <p:nvPr/>
        </p:nvSpPr>
        <p:spPr>
          <a:xfrm>
            <a:off x="1991326" y="2823202"/>
            <a:ext cx="5472608" cy="360040"/>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4" name="TextBox 13">
            <a:extLst>
              <a:ext uri="{FF2B5EF4-FFF2-40B4-BE49-F238E27FC236}">
                <a16:creationId xmlns:a16="http://schemas.microsoft.com/office/drawing/2014/main" id="{1404CF8D-CA77-4F3A-834B-008F6B8EE46F}"/>
              </a:ext>
            </a:extLst>
          </p:cNvPr>
          <p:cNvSpPr txBox="1"/>
          <p:nvPr/>
        </p:nvSpPr>
        <p:spPr>
          <a:xfrm>
            <a:off x="3383360" y="6511652"/>
            <a:ext cx="12979472" cy="360040"/>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5" name="TextBox 14">
            <a:extLst>
              <a:ext uri="{FF2B5EF4-FFF2-40B4-BE49-F238E27FC236}">
                <a16:creationId xmlns:a16="http://schemas.microsoft.com/office/drawing/2014/main" id="{A8319F47-11B5-446B-B76D-ED023538D60F}"/>
              </a:ext>
            </a:extLst>
          </p:cNvPr>
          <p:cNvSpPr txBox="1"/>
          <p:nvPr/>
        </p:nvSpPr>
        <p:spPr>
          <a:xfrm>
            <a:off x="1943199" y="6871692"/>
            <a:ext cx="1944217" cy="360040"/>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6" name="TextBox 15">
            <a:extLst>
              <a:ext uri="{FF2B5EF4-FFF2-40B4-BE49-F238E27FC236}">
                <a16:creationId xmlns:a16="http://schemas.microsoft.com/office/drawing/2014/main" id="{A88EA3A8-E80F-43F3-91A9-B8160F8B2771}"/>
              </a:ext>
            </a:extLst>
          </p:cNvPr>
          <p:cNvSpPr txBox="1"/>
          <p:nvPr/>
        </p:nvSpPr>
        <p:spPr>
          <a:xfrm>
            <a:off x="2159224" y="8639808"/>
            <a:ext cx="13753528" cy="360040"/>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7" name="TextBox 16">
            <a:extLst>
              <a:ext uri="{FF2B5EF4-FFF2-40B4-BE49-F238E27FC236}">
                <a16:creationId xmlns:a16="http://schemas.microsoft.com/office/drawing/2014/main" id="{02914AA1-196B-42A2-BDA2-3EFBD3BFD11A}"/>
              </a:ext>
            </a:extLst>
          </p:cNvPr>
          <p:cNvSpPr txBox="1"/>
          <p:nvPr/>
        </p:nvSpPr>
        <p:spPr>
          <a:xfrm>
            <a:off x="2159224" y="8983806"/>
            <a:ext cx="13753528" cy="360040"/>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8" name="TextBox 17">
            <a:extLst>
              <a:ext uri="{FF2B5EF4-FFF2-40B4-BE49-F238E27FC236}">
                <a16:creationId xmlns:a16="http://schemas.microsoft.com/office/drawing/2014/main" id="{D3519510-BCAA-4784-A690-24BCF772B45E}"/>
              </a:ext>
            </a:extLst>
          </p:cNvPr>
          <p:cNvSpPr txBox="1"/>
          <p:nvPr/>
        </p:nvSpPr>
        <p:spPr>
          <a:xfrm>
            <a:off x="2159224" y="9336006"/>
            <a:ext cx="3168352" cy="360040"/>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Tree>
    <p:extLst>
      <p:ext uri="{BB962C8B-B14F-4D97-AF65-F5344CB8AC3E}">
        <p14:creationId xmlns:p14="http://schemas.microsoft.com/office/powerpoint/2010/main" val="811226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BB1A01-52CD-4B7A-BA66-3D2553BFEDCE}"/>
              </a:ext>
            </a:extLst>
          </p:cNvPr>
          <p:cNvPicPr>
            <a:picLocks noChangeAspect="1"/>
          </p:cNvPicPr>
          <p:nvPr/>
        </p:nvPicPr>
        <p:blipFill>
          <a:blip r:embed="rId3"/>
          <a:stretch>
            <a:fillRect/>
          </a:stretch>
        </p:blipFill>
        <p:spPr>
          <a:xfrm>
            <a:off x="2199750" y="1398589"/>
            <a:ext cx="13929026" cy="8065392"/>
          </a:xfrm>
          <a:prstGeom prst="rect">
            <a:avLst/>
          </a:prstGeom>
        </p:spPr>
      </p:pic>
      <p:sp>
        <p:nvSpPr>
          <p:cNvPr id="4" name="Title 3"/>
          <p:cNvSpPr>
            <a:spLocks noGrp="1"/>
          </p:cNvSpPr>
          <p:nvPr>
            <p:ph type="title"/>
          </p:nvPr>
        </p:nvSpPr>
        <p:spPr/>
        <p:txBody>
          <a:bodyPr/>
          <a:lstStyle/>
          <a:p>
            <a:r>
              <a:rPr lang="en-US" dirty="0">
                <a:solidFill>
                  <a:schemeClr val="accent4"/>
                </a:solidFill>
              </a:rPr>
              <a:t>Submission Guidelines – Results, Funding, &amp; Inquiries</a:t>
            </a:r>
          </a:p>
        </p:txBody>
      </p:sp>
      <p:sp>
        <p:nvSpPr>
          <p:cNvPr id="3" name="Date Placeholder 2"/>
          <p:cNvSpPr>
            <a:spLocks noGrp="1"/>
          </p:cNvSpPr>
          <p:nvPr>
            <p:ph type="dt" sz="half" idx="14"/>
          </p:nvPr>
        </p:nvSpPr>
        <p:spPr/>
        <p:txBody>
          <a:bodyPr/>
          <a:lstStyle/>
          <a:p>
            <a:r>
              <a:rPr lang="en-US" dirty="0"/>
              <a:t>July 15, 2019</a:t>
            </a:r>
          </a:p>
        </p:txBody>
      </p:sp>
      <p:sp>
        <p:nvSpPr>
          <p:cNvPr id="11" name="TextBox 10">
            <a:extLst>
              <a:ext uri="{FF2B5EF4-FFF2-40B4-BE49-F238E27FC236}">
                <a16:creationId xmlns:a16="http://schemas.microsoft.com/office/drawing/2014/main" id="{BC95C297-2841-4E06-9282-F15DC9B9E2FA}"/>
              </a:ext>
            </a:extLst>
          </p:cNvPr>
          <p:cNvSpPr txBox="1"/>
          <p:nvPr/>
        </p:nvSpPr>
        <p:spPr>
          <a:xfrm>
            <a:off x="2159224" y="1959106"/>
            <a:ext cx="13825536" cy="376082"/>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2" name="TextBox 11">
            <a:extLst>
              <a:ext uri="{FF2B5EF4-FFF2-40B4-BE49-F238E27FC236}">
                <a16:creationId xmlns:a16="http://schemas.microsoft.com/office/drawing/2014/main" id="{890517C5-E25A-402A-BBB3-8EC9336B013C}"/>
              </a:ext>
            </a:extLst>
          </p:cNvPr>
          <p:cNvSpPr txBox="1"/>
          <p:nvPr/>
        </p:nvSpPr>
        <p:spPr>
          <a:xfrm>
            <a:off x="2159224" y="6871692"/>
            <a:ext cx="13825536" cy="376082"/>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
        <p:nvSpPr>
          <p:cNvPr id="13" name="TextBox 12">
            <a:extLst>
              <a:ext uri="{FF2B5EF4-FFF2-40B4-BE49-F238E27FC236}">
                <a16:creationId xmlns:a16="http://schemas.microsoft.com/office/drawing/2014/main" id="{FB5CC81E-6E31-4F67-844C-BA9D070BBDB1}"/>
              </a:ext>
            </a:extLst>
          </p:cNvPr>
          <p:cNvSpPr txBox="1"/>
          <p:nvPr/>
        </p:nvSpPr>
        <p:spPr>
          <a:xfrm>
            <a:off x="2159224" y="7231732"/>
            <a:ext cx="11017224" cy="376082"/>
          </a:xfrm>
          <a:prstGeom prst="rect">
            <a:avLst/>
          </a:prstGeom>
          <a:noFill/>
          <a:ln w="57150">
            <a:solidFill>
              <a:srgbClr val="00FFFF"/>
            </a:solidFill>
          </a:ln>
        </p:spPr>
        <p:txBody>
          <a:bodyPr wrap="square" rtlCol="0">
            <a:spAutoFit/>
          </a:bodyPr>
          <a:lstStyle/>
          <a:p>
            <a:pPr algn="ctr"/>
            <a:endParaRPr lang="en-US" sz="2800" dirty="0">
              <a:solidFill>
                <a:schemeClr val="bg1"/>
              </a:solidFill>
            </a:endParaRPr>
          </a:p>
        </p:txBody>
      </p:sp>
    </p:spTree>
    <p:extLst>
      <p:ext uri="{BB962C8B-B14F-4D97-AF65-F5344CB8AC3E}">
        <p14:creationId xmlns:p14="http://schemas.microsoft.com/office/powerpoint/2010/main" val="3798669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Date Placeholder 3"/>
          <p:cNvSpPr>
            <a:spLocks noGrp="1"/>
          </p:cNvSpPr>
          <p:nvPr>
            <p:ph type="dt" sz="half" idx="14"/>
          </p:nvPr>
        </p:nvSpPr>
        <p:spPr/>
        <p:txBody>
          <a:bodyPr/>
          <a:lstStyle/>
          <a:p>
            <a:r>
              <a:rPr lang="en-US" dirty="0"/>
              <a:t>July 15, 2019</a:t>
            </a:r>
          </a:p>
        </p:txBody>
      </p:sp>
      <p:pic>
        <p:nvPicPr>
          <p:cNvPr id="6" name="Picture 5">
            <a:extLst>
              <a:ext uri="{FF2B5EF4-FFF2-40B4-BE49-F238E27FC236}">
                <a16:creationId xmlns:a16="http://schemas.microsoft.com/office/drawing/2014/main" id="{11BDB45D-1133-4EDD-B48A-BFE0634F9A3C}"/>
              </a:ext>
            </a:extLst>
          </p:cNvPr>
          <p:cNvPicPr>
            <a:picLocks noChangeAspect="1"/>
          </p:cNvPicPr>
          <p:nvPr/>
        </p:nvPicPr>
        <p:blipFill>
          <a:blip r:embed="rId3"/>
          <a:stretch>
            <a:fillRect/>
          </a:stretch>
        </p:blipFill>
        <p:spPr>
          <a:xfrm>
            <a:off x="1447868" y="1723316"/>
            <a:ext cx="15328980" cy="6948576"/>
          </a:xfrm>
          <a:prstGeom prst="rect">
            <a:avLst/>
          </a:prstGeom>
        </p:spPr>
      </p:pic>
    </p:spTree>
    <p:extLst>
      <p:ext uri="{BB962C8B-B14F-4D97-AF65-F5344CB8AC3E}">
        <p14:creationId xmlns:p14="http://schemas.microsoft.com/office/powerpoint/2010/main" val="395114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134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191142" y="1958639"/>
            <a:ext cx="10909622" cy="1191380"/>
          </a:xfrm>
          <a:prstGeom prst="rect">
            <a:avLst/>
          </a:prstGeom>
        </p:spPr>
        <p:txBody>
          <a:bodyPr vert="horz" lIns="137160" tIns="68580" rIns="137160" bIns="68580"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endParaRPr lang="en-US" sz="6000" b="1" dirty="0">
              <a:latin typeface="Helvetica LT Std" charset="0"/>
              <a:ea typeface="Helvetica LT Std" charset="0"/>
              <a:cs typeface="Helvetica LT Std" charset="0"/>
            </a:endParaRPr>
          </a:p>
        </p:txBody>
      </p:sp>
      <p:pic>
        <p:nvPicPr>
          <p:cNvPr id="10" name="Picture 9">
            <a:extLst>
              <a:ext uri="{FF2B5EF4-FFF2-40B4-BE49-F238E27FC236}">
                <a16:creationId xmlns:a16="http://schemas.microsoft.com/office/drawing/2014/main" id="{C7720AD8-436D-3748-AE31-CC6AF4B6BDAE}"/>
              </a:ext>
            </a:extLst>
          </p:cNvPr>
          <p:cNvPicPr>
            <a:picLocks noChangeAspect="1"/>
          </p:cNvPicPr>
          <p:nvPr/>
        </p:nvPicPr>
        <p:blipFill rotWithShape="1">
          <a:blip r:embed="rId3">
            <a:extLst>
              <a:ext uri="{28A0092B-C50C-407E-A947-70E740481C1C}">
                <a14:useLocalDpi xmlns:a14="http://schemas.microsoft.com/office/drawing/2010/main" val="0"/>
              </a:ext>
            </a:extLst>
          </a:blip>
          <a:srcRect l="27921" t="21272" r="527"/>
          <a:stretch/>
        </p:blipFill>
        <p:spPr>
          <a:xfrm>
            <a:off x="4982768" y="8722520"/>
            <a:ext cx="13305234" cy="1564481"/>
          </a:xfrm>
          <a:prstGeom prst="rect">
            <a:avLst/>
          </a:prstGeom>
        </p:spPr>
      </p:pic>
      <p:pic>
        <p:nvPicPr>
          <p:cNvPr id="11" name="Picture 10">
            <a:extLst>
              <a:ext uri="{FF2B5EF4-FFF2-40B4-BE49-F238E27FC236}">
                <a16:creationId xmlns:a16="http://schemas.microsoft.com/office/drawing/2014/main" id="{39993CAD-5647-8245-B010-C970230AB1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791" y="8869895"/>
            <a:ext cx="3985928" cy="996483"/>
          </a:xfrm>
          <a:prstGeom prst="rect">
            <a:avLst/>
          </a:prstGeom>
        </p:spPr>
      </p:pic>
      <p:sp>
        <p:nvSpPr>
          <p:cNvPr id="12" name="object 17">
            <a:extLst>
              <a:ext uri="{FF2B5EF4-FFF2-40B4-BE49-F238E27FC236}">
                <a16:creationId xmlns:a16="http://schemas.microsoft.com/office/drawing/2014/main" id="{457C0F98-A365-7041-B2C6-870720012075}"/>
              </a:ext>
            </a:extLst>
          </p:cNvPr>
          <p:cNvSpPr txBox="1">
            <a:spLocks noGrp="1"/>
          </p:cNvSpPr>
          <p:nvPr>
            <p:ph type="title"/>
          </p:nvPr>
        </p:nvSpPr>
        <p:spPr>
          <a:xfrm>
            <a:off x="621791" y="970396"/>
            <a:ext cx="4168094" cy="802079"/>
          </a:xfrm>
          <a:prstGeom prst="rect">
            <a:avLst/>
          </a:prstGeom>
        </p:spPr>
        <p:txBody>
          <a:bodyPr vert="horz" wrap="square" lIns="0" tIns="19050" rIns="0" bIns="0"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lnSpc>
                <a:spcPts val="6488"/>
              </a:lnSpc>
            </a:pPr>
            <a:r>
              <a:rPr lang="en-US" sz="5400" b="1" spc="-15" dirty="0">
                <a:solidFill>
                  <a:srgbClr val="00A8E1"/>
                </a:solidFill>
                <a:latin typeface="Helvetica Neue" panose="02000503000000020004" pitchFamily="2" charset="0"/>
                <a:ea typeface="Helvetica Neue" panose="02000503000000020004" pitchFamily="2" charset="0"/>
                <a:cs typeface="Helvetica Neue" panose="02000503000000020004" pitchFamily="2" charset="0"/>
              </a:rPr>
              <a:t>Q&amp;A</a:t>
            </a:r>
            <a:endParaRPr sz="5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9">
            <a:extLst>
              <a:ext uri="{FF2B5EF4-FFF2-40B4-BE49-F238E27FC236}">
                <a16:creationId xmlns:a16="http://schemas.microsoft.com/office/drawing/2014/main" id="{96081BC4-F358-3449-994F-6CFDC026E8A2}"/>
              </a:ext>
            </a:extLst>
          </p:cNvPr>
          <p:cNvSpPr/>
          <p:nvPr/>
        </p:nvSpPr>
        <p:spPr>
          <a:xfrm>
            <a:off x="4982767" y="556822"/>
            <a:ext cx="68579" cy="8058542"/>
          </a:xfrm>
          <a:custGeom>
            <a:avLst/>
            <a:gdLst/>
            <a:ahLst/>
            <a:cxnLst/>
            <a:rect l="l" t="t" r="r" b="b"/>
            <a:pathLst>
              <a:path h="5592445">
                <a:moveTo>
                  <a:pt x="0" y="0"/>
                </a:moveTo>
                <a:lnTo>
                  <a:pt x="0" y="5592419"/>
                </a:lnTo>
              </a:path>
            </a:pathLst>
          </a:custGeom>
          <a:ln w="12700">
            <a:solidFill>
              <a:srgbClr val="CDD400"/>
            </a:solidFill>
          </a:ln>
        </p:spPr>
        <p:txBody>
          <a:bodyPr wrap="square" lIns="0" tIns="0" rIns="0" bIns="0" rtlCol="0"/>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6" name="object 12">
            <a:extLst>
              <a:ext uri="{FF2B5EF4-FFF2-40B4-BE49-F238E27FC236}">
                <a16:creationId xmlns:a16="http://schemas.microsoft.com/office/drawing/2014/main" id="{D5773EAD-6E89-0A46-B598-18ADFC9522A5}"/>
              </a:ext>
            </a:extLst>
          </p:cNvPr>
          <p:cNvSpPr txBox="1"/>
          <p:nvPr/>
        </p:nvSpPr>
        <p:spPr>
          <a:xfrm>
            <a:off x="5760243" y="2230357"/>
            <a:ext cx="11095434" cy="5826116"/>
          </a:xfrm>
          <a:prstGeom prst="rect">
            <a:avLst/>
          </a:prstGeom>
        </p:spPr>
        <p:txBody>
          <a:bodyPr vert="horz" wrap="square" lIns="0" tIns="10478" rIns="0" bIns="0"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marR="7620">
              <a:lnSpc>
                <a:spcPct val="101899"/>
              </a:lnSpc>
              <a:spcBef>
                <a:spcPts val="83"/>
              </a:spcBef>
            </a:pPr>
            <a:r>
              <a:rPr lang="en-US" sz="5400" spc="-23" dirty="0">
                <a:solidFill>
                  <a:srgbClr val="4C4743"/>
                </a:solidFill>
                <a:latin typeface="Calibri"/>
                <a:cs typeface="Calibri"/>
              </a:rPr>
              <a:t>Please ask questions in the questions tab on the webinar screen. </a:t>
            </a:r>
          </a:p>
          <a:p>
            <a:pPr marL="19050" marR="7620">
              <a:lnSpc>
                <a:spcPct val="101899"/>
              </a:lnSpc>
              <a:spcBef>
                <a:spcPts val="83"/>
              </a:spcBef>
            </a:pPr>
            <a:endParaRPr lang="en-US" sz="5400" spc="-23" dirty="0">
              <a:solidFill>
                <a:srgbClr val="4C4743"/>
              </a:solidFill>
              <a:latin typeface="Calibri"/>
              <a:cs typeface="Calibri"/>
            </a:endParaRPr>
          </a:p>
          <a:p>
            <a:pPr marL="19050" marR="7620">
              <a:lnSpc>
                <a:spcPct val="101899"/>
              </a:lnSpc>
              <a:spcBef>
                <a:spcPts val="83"/>
              </a:spcBef>
            </a:pPr>
            <a:endParaRPr lang="en-US" sz="5400" spc="-23" dirty="0">
              <a:solidFill>
                <a:srgbClr val="4C4743"/>
              </a:solidFill>
              <a:latin typeface="Calibri"/>
              <a:cs typeface="Calibri"/>
            </a:endParaRPr>
          </a:p>
          <a:p>
            <a:pPr marL="19050" marR="7620">
              <a:lnSpc>
                <a:spcPct val="101899"/>
              </a:lnSpc>
              <a:spcBef>
                <a:spcPts val="83"/>
              </a:spcBef>
            </a:pPr>
            <a:endParaRPr lang="en-US" sz="5400" spc="-23" dirty="0">
              <a:solidFill>
                <a:srgbClr val="4C4743"/>
              </a:solidFill>
              <a:latin typeface="Calibri"/>
              <a:cs typeface="Calibri"/>
            </a:endParaRPr>
          </a:p>
          <a:p>
            <a:pPr marL="19050" marR="7620">
              <a:lnSpc>
                <a:spcPct val="101899"/>
              </a:lnSpc>
              <a:spcBef>
                <a:spcPts val="83"/>
              </a:spcBef>
            </a:pPr>
            <a:r>
              <a:rPr lang="en-US" sz="4800" spc="-23" dirty="0">
                <a:solidFill>
                  <a:srgbClr val="4C4743"/>
                </a:solidFill>
                <a:latin typeface="Calibri"/>
                <a:cs typeface="Calibri"/>
              </a:rPr>
              <a:t>Thank you</a:t>
            </a:r>
          </a:p>
          <a:p>
            <a:pPr marL="19050" marR="7620">
              <a:lnSpc>
                <a:spcPct val="101899"/>
              </a:lnSpc>
              <a:spcBef>
                <a:spcPts val="83"/>
              </a:spcBef>
            </a:pPr>
            <a:endParaRPr lang="en-US" sz="4800" spc="-23" dirty="0">
              <a:solidFill>
                <a:srgbClr val="4C4743"/>
              </a:solidFill>
              <a:latin typeface="Calibri"/>
              <a:cs typeface="Calibri"/>
            </a:endParaRPr>
          </a:p>
        </p:txBody>
      </p:sp>
    </p:spTree>
    <p:extLst>
      <p:ext uri="{BB962C8B-B14F-4D97-AF65-F5344CB8AC3E}">
        <p14:creationId xmlns:p14="http://schemas.microsoft.com/office/powerpoint/2010/main" val="150647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202320" y="1207738"/>
            <a:ext cx="10909622" cy="1191380"/>
          </a:xfrm>
          <a:prstGeom prst="rect">
            <a:avLst/>
          </a:prstGeom>
        </p:spPr>
        <p:txBody>
          <a:bodyPr vert="horz" lIns="137160" tIns="68580" rIns="137160" bIns="68580"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endParaRPr lang="en-US" sz="6000" b="1" dirty="0">
              <a:latin typeface="Helvetica LT Std" charset="0"/>
              <a:ea typeface="Helvetica LT Std" charset="0"/>
              <a:cs typeface="Helvetica LT Std" charset="0"/>
            </a:endParaRPr>
          </a:p>
        </p:txBody>
      </p:sp>
      <p:sp>
        <p:nvSpPr>
          <p:cNvPr id="19" name="object 16">
            <a:extLst>
              <a:ext uri="{FF2B5EF4-FFF2-40B4-BE49-F238E27FC236}">
                <a16:creationId xmlns:a16="http://schemas.microsoft.com/office/drawing/2014/main" id="{295FA6F3-3E81-2D4F-935A-2168B8DE2E44}"/>
              </a:ext>
            </a:extLst>
          </p:cNvPr>
          <p:cNvSpPr/>
          <p:nvPr/>
        </p:nvSpPr>
        <p:spPr>
          <a:xfrm>
            <a:off x="678940" y="2244896"/>
            <a:ext cx="16969694" cy="182315"/>
          </a:xfrm>
          <a:custGeom>
            <a:avLst/>
            <a:gdLst/>
            <a:ahLst/>
            <a:cxnLst/>
            <a:rect l="l" t="t" r="r" b="b"/>
            <a:pathLst>
              <a:path w="8458200">
                <a:moveTo>
                  <a:pt x="8458200" y="0"/>
                </a:moveTo>
                <a:lnTo>
                  <a:pt x="0" y="0"/>
                </a:lnTo>
              </a:path>
            </a:pathLst>
          </a:custGeom>
          <a:ln w="12700">
            <a:solidFill>
              <a:srgbClr val="CDD400"/>
            </a:solidFill>
          </a:ln>
        </p:spPr>
        <p:txBody>
          <a:bodyPr wrap="square" lIns="0" tIns="0" rIns="0" bIns="0" rtlCol="0"/>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pic>
        <p:nvPicPr>
          <p:cNvPr id="39" name="Picture 38">
            <a:extLst>
              <a:ext uri="{FF2B5EF4-FFF2-40B4-BE49-F238E27FC236}">
                <a16:creationId xmlns:a16="http://schemas.microsoft.com/office/drawing/2014/main" id="{FD4C573C-1F8A-44E4-814C-4619BB563C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1269" y="547088"/>
            <a:ext cx="3985928" cy="996483"/>
          </a:xfrm>
          <a:prstGeom prst="rect">
            <a:avLst/>
          </a:prstGeom>
        </p:spPr>
      </p:pic>
      <p:sp>
        <p:nvSpPr>
          <p:cNvPr id="4" name="Rectangle 3">
            <a:extLst>
              <a:ext uri="{FF2B5EF4-FFF2-40B4-BE49-F238E27FC236}">
                <a16:creationId xmlns:a16="http://schemas.microsoft.com/office/drawing/2014/main" id="{50879EA7-504D-4E3C-8B67-DCC111939B02}"/>
              </a:ext>
            </a:extLst>
          </p:cNvPr>
          <p:cNvSpPr/>
          <p:nvPr/>
        </p:nvSpPr>
        <p:spPr>
          <a:xfrm>
            <a:off x="2175580" y="2592686"/>
            <a:ext cx="13976411" cy="1246496"/>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7200" b="1" spc="-15" dirty="0">
                <a:solidFill>
                  <a:srgbClr val="00A8E1"/>
                </a:solidFill>
                <a:latin typeface="Helvetica Neue" panose="02000503000000020004" pitchFamily="2" charset="0"/>
                <a:ea typeface="Helvetica Neue Light" panose="02000403000000020004" pitchFamily="2" charset="0"/>
                <a:cs typeface="Helvetica Neue" panose="02000503000000020004" pitchFamily="2" charset="0"/>
              </a:rPr>
              <a:t>Disclaimer</a:t>
            </a:r>
            <a:endParaRPr lang="en-US" sz="7200" dirty="0"/>
          </a:p>
        </p:txBody>
      </p:sp>
      <p:sp>
        <p:nvSpPr>
          <p:cNvPr id="8" name="Content Placeholder 2">
            <a:extLst>
              <a:ext uri="{FF2B5EF4-FFF2-40B4-BE49-F238E27FC236}">
                <a16:creationId xmlns:a16="http://schemas.microsoft.com/office/drawing/2014/main" id="{845DB9F0-3FFD-4BCB-AB4E-F4DECB825417}"/>
              </a:ext>
            </a:extLst>
          </p:cNvPr>
          <p:cNvSpPr>
            <a:spLocks noGrp="1"/>
          </p:cNvSpPr>
          <p:nvPr>
            <p:ph idx="15"/>
          </p:nvPr>
        </p:nvSpPr>
        <p:spPr>
          <a:xfrm>
            <a:off x="1651449" y="3839181"/>
            <a:ext cx="14985102" cy="3074802"/>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defTabSz="766275">
              <a:lnSpc>
                <a:spcPts val="5400"/>
              </a:lnSpc>
              <a:buNone/>
              <a:defRPr/>
            </a:pPr>
            <a:r>
              <a:rPr lang="en-US" sz="3600" i="1" dirty="0">
                <a:solidFill>
                  <a:prstClr val="black"/>
                </a:solidFill>
              </a:rPr>
              <a:t>UIDP materials, which include publications, webinars, videos, and presentations, reflect an amalgamation of the experiences and knowledge of those who participate in UIDP activities. The views and opinions expressed in UIDP materials do not necessarily reflect the official policy or position of any individual organization or the UIDP. At no time should any UIDP materials be used as a replacement for an individual organization’s policy, procedures, or legal counsel. UIDP is not a lobbying organization and UIDP materials are not intended to be used to influence government decisions.</a:t>
            </a:r>
          </a:p>
        </p:txBody>
      </p:sp>
    </p:spTree>
    <p:extLst>
      <p:ext uri="{BB962C8B-B14F-4D97-AF65-F5344CB8AC3E}">
        <p14:creationId xmlns:p14="http://schemas.microsoft.com/office/powerpoint/2010/main" val="2284866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26977C08-A054-41AC-A737-2DFF63C3CDDF}"/>
              </a:ext>
            </a:extLst>
          </p:cNvPr>
          <p:cNvSpPr>
            <a:spLocks noGrp="1"/>
          </p:cNvSpPr>
          <p:nvPr>
            <p:ph type="body" sz="quarter" idx="15"/>
          </p:nvPr>
        </p:nvSpPr>
        <p:spPr>
          <a:xfrm>
            <a:off x="5119923" y="560999"/>
            <a:ext cx="13028376" cy="1696311"/>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500" b="0" dirty="0">
                <a:solidFill>
                  <a:srgbClr val="00B0F0"/>
                </a:solidFill>
                <a:latin typeface="Helvetica Neue" panose="02000503000000020004"/>
              </a:rPr>
              <a:t>A New/Old Approach to Fill a Talent Gap: The Role of Apprenticeship in Cybersecurity Workforce Development</a:t>
            </a:r>
          </a:p>
        </p:txBody>
      </p:sp>
      <p:sp>
        <p:nvSpPr>
          <p:cNvPr id="7" name="Subtitle 2"/>
          <p:cNvSpPr txBox="1">
            <a:spLocks/>
          </p:cNvSpPr>
          <p:nvPr/>
        </p:nvSpPr>
        <p:spPr>
          <a:xfrm>
            <a:off x="5191142" y="1958639"/>
            <a:ext cx="10909622" cy="1191380"/>
          </a:xfrm>
          <a:prstGeom prst="rect">
            <a:avLst/>
          </a:prstGeom>
        </p:spPr>
        <p:txBody>
          <a:bodyPr vert="horz" lIns="137160" tIns="68580" rIns="137160" bIns="68580"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a:buNone/>
              <a:tabLst/>
              <a:defRPr/>
            </a:pPr>
            <a:endParaRPr kumimoji="0" lang="en-US" sz="6000" b="1" i="0" u="none" strike="noStrike" kern="1200" cap="none" spc="0" normalizeH="0" baseline="0" noProof="0">
              <a:ln>
                <a:noFill/>
              </a:ln>
              <a:solidFill>
                <a:prstClr val="black"/>
              </a:solidFill>
              <a:effectLst/>
              <a:uLnTx/>
              <a:uFillTx/>
              <a:latin typeface="Helvetica LT Std" charset="0"/>
              <a:ea typeface="Helvetica LT Std" charset="0"/>
              <a:cs typeface="Helvetica LT Std" charset="0"/>
            </a:endParaRPr>
          </a:p>
        </p:txBody>
      </p:sp>
      <p:pic>
        <p:nvPicPr>
          <p:cNvPr id="11" name="Picture 10">
            <a:extLst>
              <a:ext uri="{FF2B5EF4-FFF2-40B4-BE49-F238E27FC236}">
                <a16:creationId xmlns:a16="http://schemas.microsoft.com/office/drawing/2014/main" id="{39993CAD-5647-8245-B010-C970230AB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91" y="8869895"/>
            <a:ext cx="3985928" cy="996483"/>
          </a:xfrm>
          <a:prstGeom prst="rect">
            <a:avLst/>
          </a:prstGeom>
        </p:spPr>
      </p:pic>
      <p:sp>
        <p:nvSpPr>
          <p:cNvPr id="13" name="object 9">
            <a:extLst>
              <a:ext uri="{FF2B5EF4-FFF2-40B4-BE49-F238E27FC236}">
                <a16:creationId xmlns:a16="http://schemas.microsoft.com/office/drawing/2014/main" id="{96081BC4-F358-3449-994F-6CFDC026E8A2}"/>
              </a:ext>
            </a:extLst>
          </p:cNvPr>
          <p:cNvSpPr/>
          <p:nvPr/>
        </p:nvSpPr>
        <p:spPr>
          <a:xfrm>
            <a:off x="4982767" y="556822"/>
            <a:ext cx="68579" cy="8058542"/>
          </a:xfrm>
          <a:custGeom>
            <a:avLst/>
            <a:gdLst/>
            <a:ahLst/>
            <a:cxnLst/>
            <a:rect l="l" t="t" r="r" b="b"/>
            <a:pathLst>
              <a:path h="5592445">
                <a:moveTo>
                  <a:pt x="0" y="0"/>
                </a:moveTo>
                <a:lnTo>
                  <a:pt x="0" y="5592419"/>
                </a:lnTo>
              </a:path>
            </a:pathLst>
          </a:custGeom>
          <a:ln w="12700">
            <a:solidFill>
              <a:srgbClr val="CDD400"/>
            </a:solidFill>
          </a:ln>
        </p:spPr>
        <p:txBody>
          <a:bodyPr wrap="square" lIns="0" tIns="0" rIns="0" bIns="0" rtlCol="0"/>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a:extLst>
              <a:ext uri="{FF2B5EF4-FFF2-40B4-BE49-F238E27FC236}">
                <a16:creationId xmlns:a16="http://schemas.microsoft.com/office/drawing/2014/main" id="{9468E509-4C04-4F4A-BC7C-CE8D52E71461}"/>
              </a:ext>
            </a:extLst>
          </p:cNvPr>
          <p:cNvSpPr txBox="1">
            <a:spLocks/>
          </p:cNvSpPr>
          <p:nvPr/>
        </p:nvSpPr>
        <p:spPr>
          <a:xfrm>
            <a:off x="482425" y="550310"/>
            <a:ext cx="4168094" cy="1599862"/>
          </a:xfrm>
          <a:prstGeom prst="rect">
            <a:avLst/>
          </a:prstGeom>
        </p:spPr>
        <p:txBody>
          <a:bodyPr vert="horz" wrap="square" lIns="0" tIns="1905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ts val="6488"/>
              </a:lnSpc>
            </a:pPr>
            <a:r>
              <a:rPr lang="en-US" sz="5400" b="1" spc="-15" dirty="0">
                <a:solidFill>
                  <a:srgbClr val="00A8E1"/>
                </a:solidFill>
                <a:latin typeface="Helvetica Neue" panose="02000503000000020004" pitchFamily="2" charset="0"/>
                <a:ea typeface="Helvetica Neue" panose="02000503000000020004" pitchFamily="2" charset="0"/>
                <a:cs typeface="Helvetica Neue" panose="02000503000000020004" pitchFamily="2" charset="0"/>
              </a:rPr>
              <a:t>SEP. 2</a:t>
            </a:r>
          </a:p>
          <a:p>
            <a:pPr>
              <a:lnSpc>
                <a:spcPts val="6488"/>
              </a:lnSpc>
            </a:pPr>
            <a:r>
              <a:rPr lang="en-US" sz="4000" b="1" spc="-15" dirty="0">
                <a:solidFill>
                  <a:srgbClr val="00A8E1"/>
                </a:solidFill>
                <a:ea typeface="Helvetica Neue" panose="02000503000000020004" pitchFamily="2" charset="0"/>
                <a:cs typeface="Helvetica Neue" panose="02000503000000020004" pitchFamily="2" charset="0"/>
              </a:rPr>
              <a:t>12-1 p.m. EDT</a:t>
            </a:r>
            <a:endParaRPr lang="en-US" sz="4000" dirty="0">
              <a:ea typeface="Helvetica Neue" panose="02000503000000020004" pitchFamily="2" charset="0"/>
              <a:cs typeface="Helvetica Neue" panose="02000503000000020004" pitchFamily="2" charset="0"/>
            </a:endParaRPr>
          </a:p>
        </p:txBody>
      </p:sp>
      <p:sp>
        <p:nvSpPr>
          <p:cNvPr id="12" name="Subtitle 2">
            <a:extLst>
              <a:ext uri="{FF2B5EF4-FFF2-40B4-BE49-F238E27FC236}">
                <a16:creationId xmlns:a16="http://schemas.microsoft.com/office/drawing/2014/main" id="{1CA74EEA-05E1-44A9-8143-625B12C59D94}"/>
              </a:ext>
            </a:extLst>
          </p:cNvPr>
          <p:cNvSpPr txBox="1">
            <a:spLocks/>
          </p:cNvSpPr>
          <p:nvPr/>
        </p:nvSpPr>
        <p:spPr>
          <a:xfrm>
            <a:off x="6182102" y="2757067"/>
            <a:ext cx="8174648" cy="892709"/>
          </a:xfrm>
          <a:prstGeom prst="rect">
            <a:avLst/>
          </a:prstGeom>
        </p:spPr>
        <p:txBody>
          <a:bodyPr vert="horz" lIns="102776" tIns="51387" rIns="102776" bIns="51387"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184" rtl="0" eaLnBrk="1" fontAlgn="auto" latinLnBrk="0" hangingPunct="1">
              <a:lnSpc>
                <a:spcPct val="100000"/>
              </a:lnSpc>
              <a:spcBef>
                <a:spcPct val="20000"/>
              </a:spcBef>
              <a:spcAft>
                <a:spcPts val="0"/>
              </a:spcAft>
              <a:buClrTx/>
              <a:buSzTx/>
              <a:buFont typeface="Arial"/>
              <a:buNone/>
              <a:tabLst/>
              <a:defRPr/>
            </a:pPr>
            <a:endParaRPr kumimoji="0" lang="en-US" sz="4496" b="1" i="0" u="none" strike="noStrike" kern="1200" cap="none" spc="0" normalizeH="0" baseline="0" noProof="0">
              <a:ln>
                <a:noFill/>
              </a:ln>
              <a:solidFill>
                <a:prstClr val="black"/>
              </a:solidFill>
              <a:effectLst/>
              <a:uLnTx/>
              <a:uFillTx/>
              <a:latin typeface="Helvetica LT Std" charset="0"/>
              <a:ea typeface="Helvetica LT Std" charset="0"/>
              <a:cs typeface="Helvetica LT Std" charset="0"/>
            </a:endParaRPr>
          </a:p>
        </p:txBody>
      </p:sp>
      <p:sp>
        <p:nvSpPr>
          <p:cNvPr id="18" name="Rectangle 17">
            <a:extLst>
              <a:ext uri="{FF2B5EF4-FFF2-40B4-BE49-F238E27FC236}">
                <a16:creationId xmlns:a16="http://schemas.microsoft.com/office/drawing/2014/main" id="{73966C7F-B810-4A9B-88F8-592B419B1219}"/>
              </a:ext>
            </a:extLst>
          </p:cNvPr>
          <p:cNvSpPr/>
          <p:nvPr/>
        </p:nvSpPr>
        <p:spPr>
          <a:xfrm>
            <a:off x="8896149" y="7136982"/>
            <a:ext cx="5475923" cy="1815882"/>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0366"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Geanie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Umberger</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1370366" rtl="0" eaLnBrk="1" fontAlgn="base" latinLnBrk="0" hangingPunct="1">
              <a:lnSpc>
                <a:spcPct val="100000"/>
              </a:lnSpc>
              <a:spcBef>
                <a:spcPts val="0"/>
              </a:spcBef>
              <a:spcAft>
                <a:spcPts val="0"/>
              </a:spcAft>
              <a:buClrTx/>
              <a:buSzTx/>
              <a:buFontTx/>
              <a:buNone/>
              <a:tabLst/>
              <a:defRPr/>
            </a:pPr>
            <a:r>
              <a:rPr lang="en-US" sz="2800" dirty="0">
                <a:solidFill>
                  <a:prstClr val="black"/>
                </a:solidFill>
                <a:latin typeface="Calibri"/>
              </a:rPr>
              <a:t>Executive Director, Purdue Cyber Apprenticeship Program (P-CAP)</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1370366"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Purdue University</a:t>
            </a:r>
          </a:p>
        </p:txBody>
      </p:sp>
      <p:sp>
        <p:nvSpPr>
          <p:cNvPr id="5" name="Oval 4">
            <a:extLst>
              <a:ext uri="{FF2B5EF4-FFF2-40B4-BE49-F238E27FC236}">
                <a16:creationId xmlns:a16="http://schemas.microsoft.com/office/drawing/2014/main" id="{2CCED42B-752F-457E-AE4D-313AA0F66F84}"/>
              </a:ext>
            </a:extLst>
          </p:cNvPr>
          <p:cNvSpPr/>
          <p:nvPr/>
        </p:nvSpPr>
        <p:spPr>
          <a:xfrm>
            <a:off x="9576710" y="3022182"/>
            <a:ext cx="4114800" cy="41148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6693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866AB11-C32D-4695-8B8E-3052FF01B396}"/>
              </a:ext>
            </a:extLst>
          </p:cNvPr>
          <p:cNvPicPr>
            <a:picLocks noGrp="1" noChangeAspect="1"/>
          </p:cNvPicPr>
          <p:nvPr>
            <p:ph type="pic" sz="quarter" idx="13"/>
          </p:nvPr>
        </p:nvPicPr>
        <p:blipFill rotWithShape="1">
          <a:blip r:embed="rId3"/>
          <a:srcRect b="29975"/>
          <a:stretch/>
        </p:blipFill>
        <p:spPr>
          <a:xfrm>
            <a:off x="2925095" y="2554328"/>
            <a:ext cx="11995493" cy="4725455"/>
          </a:xfrm>
        </p:spPr>
      </p:pic>
      <p:sp>
        <p:nvSpPr>
          <p:cNvPr id="4" name="Title 3">
            <a:extLst>
              <a:ext uri="{FF2B5EF4-FFF2-40B4-BE49-F238E27FC236}">
                <a16:creationId xmlns:a16="http://schemas.microsoft.com/office/drawing/2014/main" id="{2021B75C-5176-4F9C-AFB3-12EF16AB23D8}"/>
              </a:ext>
            </a:extLst>
          </p:cNvPr>
          <p:cNvSpPr>
            <a:spLocks noGrp="1"/>
          </p:cNvSpPr>
          <p:nvPr>
            <p:ph type="title"/>
          </p:nvPr>
        </p:nvSpPr>
        <p:spPr>
          <a:xfrm>
            <a:off x="685800" y="7779539"/>
            <a:ext cx="16856964" cy="1670787"/>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5400" b="1" dirty="0">
                <a:solidFill>
                  <a:schemeClr val="tx2"/>
                </a:solidFill>
              </a:rPr>
              <a:t>September 21-25, 2020</a:t>
            </a:r>
            <a:br>
              <a:rPr lang="en-US" sz="5400" b="1" dirty="0">
                <a:solidFill>
                  <a:schemeClr val="tx2"/>
                </a:solidFill>
              </a:rPr>
            </a:br>
            <a:r>
              <a:rPr lang="en-US" sz="5400" b="1" dirty="0">
                <a:solidFill>
                  <a:schemeClr val="tx2"/>
                </a:solidFill>
              </a:rPr>
              <a:t>REGISTRATION OPENS SOON!</a:t>
            </a:r>
            <a:br>
              <a:rPr lang="en-US" sz="5400" b="1" dirty="0">
                <a:solidFill>
                  <a:schemeClr val="tx2"/>
                </a:solidFill>
              </a:rPr>
            </a:br>
            <a:endParaRPr lang="en-US" sz="5400" b="1" dirty="0">
              <a:solidFill>
                <a:schemeClr val="tx2"/>
              </a:solidFill>
            </a:endParaRPr>
          </a:p>
        </p:txBody>
      </p:sp>
      <p:sp>
        <p:nvSpPr>
          <p:cNvPr id="7" name="Subtitle 2"/>
          <p:cNvSpPr txBox="1">
            <a:spLocks/>
          </p:cNvSpPr>
          <p:nvPr/>
        </p:nvSpPr>
        <p:spPr>
          <a:xfrm>
            <a:off x="5191142" y="1958639"/>
            <a:ext cx="10909622" cy="1191380"/>
          </a:xfrm>
          <a:prstGeom prst="rect">
            <a:avLst/>
          </a:prstGeom>
        </p:spPr>
        <p:txBody>
          <a:bodyPr vert="horz" lIns="137160" tIns="68580" rIns="137160" bIns="68580"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a:buNone/>
              <a:tabLst/>
              <a:defRPr/>
            </a:pPr>
            <a:endParaRPr kumimoji="0" lang="en-US" sz="6000" b="1" i="0" u="none" strike="noStrike" kern="1200" cap="none" spc="0" normalizeH="0" baseline="0" noProof="0">
              <a:ln>
                <a:noFill/>
              </a:ln>
              <a:solidFill>
                <a:prstClr val="black"/>
              </a:solidFill>
              <a:effectLst/>
              <a:uLnTx/>
              <a:uFillTx/>
              <a:latin typeface="Helvetica LT Std" charset="0"/>
              <a:ea typeface="Helvetica LT Std" charset="0"/>
              <a:cs typeface="Helvetica LT Std" charset="0"/>
            </a:endParaRPr>
          </a:p>
        </p:txBody>
      </p:sp>
      <p:sp>
        <p:nvSpPr>
          <p:cNvPr id="12" name="Subtitle 2">
            <a:extLst>
              <a:ext uri="{FF2B5EF4-FFF2-40B4-BE49-F238E27FC236}">
                <a16:creationId xmlns:a16="http://schemas.microsoft.com/office/drawing/2014/main" id="{1CA74EEA-05E1-44A9-8143-625B12C59D94}"/>
              </a:ext>
            </a:extLst>
          </p:cNvPr>
          <p:cNvSpPr txBox="1">
            <a:spLocks/>
          </p:cNvSpPr>
          <p:nvPr/>
        </p:nvSpPr>
        <p:spPr>
          <a:xfrm>
            <a:off x="6182102" y="2757067"/>
            <a:ext cx="8174648" cy="892709"/>
          </a:xfrm>
          <a:prstGeom prst="rect">
            <a:avLst/>
          </a:prstGeom>
        </p:spPr>
        <p:txBody>
          <a:bodyPr vert="horz" lIns="102776" tIns="51387" rIns="102776" bIns="51387"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184" rtl="0" eaLnBrk="1" fontAlgn="auto" latinLnBrk="0" hangingPunct="1">
              <a:lnSpc>
                <a:spcPct val="100000"/>
              </a:lnSpc>
              <a:spcBef>
                <a:spcPct val="20000"/>
              </a:spcBef>
              <a:spcAft>
                <a:spcPts val="0"/>
              </a:spcAft>
              <a:buClrTx/>
              <a:buSzTx/>
              <a:buFont typeface="Arial"/>
              <a:buNone/>
              <a:tabLst/>
              <a:defRPr/>
            </a:pPr>
            <a:endParaRPr kumimoji="0" lang="en-US" sz="4496" b="1" i="0" u="none" strike="noStrike" kern="1200" cap="none" spc="0" normalizeH="0" baseline="0" noProof="0">
              <a:ln>
                <a:noFill/>
              </a:ln>
              <a:solidFill>
                <a:prstClr val="black"/>
              </a:solidFill>
              <a:effectLst/>
              <a:uLnTx/>
              <a:uFillTx/>
              <a:latin typeface="Helvetica LT Std" charset="0"/>
              <a:ea typeface="Helvetica LT Std" charset="0"/>
              <a:cs typeface="Helvetica LT Std" charset="0"/>
            </a:endParaRPr>
          </a:p>
        </p:txBody>
      </p:sp>
      <p:grpSp>
        <p:nvGrpSpPr>
          <p:cNvPr id="22" name="Group 21">
            <a:extLst>
              <a:ext uri="{FF2B5EF4-FFF2-40B4-BE49-F238E27FC236}">
                <a16:creationId xmlns:a16="http://schemas.microsoft.com/office/drawing/2014/main" id="{71C8FD9C-21B8-4FF9-87DB-34A0FA253712}"/>
              </a:ext>
            </a:extLst>
          </p:cNvPr>
          <p:cNvGrpSpPr/>
          <p:nvPr/>
        </p:nvGrpSpPr>
        <p:grpSpPr>
          <a:xfrm>
            <a:off x="5653524" y="3352755"/>
            <a:ext cx="6538632" cy="3229020"/>
            <a:chOff x="3695700" y="2235170"/>
            <a:chExt cx="4359088" cy="2152680"/>
          </a:xfrm>
        </p:grpSpPr>
        <p:pic>
          <p:nvPicPr>
            <p:cNvPr id="20" name="Picture 19" descr="A picture containing table&#10;&#10;Description automatically generated">
              <a:extLst>
                <a:ext uri="{FF2B5EF4-FFF2-40B4-BE49-F238E27FC236}">
                  <a16:creationId xmlns:a16="http://schemas.microsoft.com/office/drawing/2014/main" id="{B1BD5D45-5DEF-48C9-A355-CAEB7A8AFEBB}"/>
                </a:ext>
              </a:extLst>
            </p:cNvPr>
            <p:cNvPicPr>
              <a:picLocks noChangeAspect="1"/>
            </p:cNvPicPr>
            <p:nvPr/>
          </p:nvPicPr>
          <p:blipFill rotWithShape="1">
            <a:blip r:embed="rId4"/>
            <a:srcRect r="9197"/>
            <a:stretch/>
          </p:blipFill>
          <p:spPr>
            <a:xfrm>
              <a:off x="3695700" y="2470150"/>
              <a:ext cx="4359088" cy="1917700"/>
            </a:xfrm>
            <a:prstGeom prst="rect">
              <a:avLst/>
            </a:prstGeom>
          </p:spPr>
        </p:pic>
        <p:sp>
          <p:nvSpPr>
            <p:cNvPr id="21" name="Rectangle 20">
              <a:extLst>
                <a:ext uri="{FF2B5EF4-FFF2-40B4-BE49-F238E27FC236}">
                  <a16:creationId xmlns:a16="http://schemas.microsoft.com/office/drawing/2014/main" id="{1B63AF5A-801B-49F2-9002-B127491B7EF2}"/>
                </a:ext>
              </a:extLst>
            </p:cNvPr>
            <p:cNvSpPr/>
            <p:nvPr/>
          </p:nvSpPr>
          <p:spPr>
            <a:xfrm>
              <a:off x="3695700" y="2235170"/>
              <a:ext cx="4359088" cy="234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dirty="0"/>
            </a:p>
          </p:txBody>
        </p:sp>
      </p:grpSp>
    </p:spTree>
    <p:extLst>
      <p:ext uri="{BB962C8B-B14F-4D97-AF65-F5344CB8AC3E}">
        <p14:creationId xmlns:p14="http://schemas.microsoft.com/office/powerpoint/2010/main" val="1809246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191142" y="1958639"/>
            <a:ext cx="10909622" cy="1191380"/>
          </a:xfrm>
          <a:prstGeom prst="rect">
            <a:avLst/>
          </a:prstGeom>
        </p:spPr>
        <p:txBody>
          <a:bodyPr vert="horz" lIns="137160" tIns="68580" rIns="137160" bIns="68580"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endParaRPr lang="en-US" sz="6000" b="1" dirty="0">
              <a:latin typeface="Helvetica LT Std" charset="0"/>
              <a:ea typeface="Helvetica LT Std" charset="0"/>
              <a:cs typeface="Helvetica LT Std" charset="0"/>
            </a:endParaRPr>
          </a:p>
        </p:txBody>
      </p:sp>
      <p:pic>
        <p:nvPicPr>
          <p:cNvPr id="10" name="Picture 9">
            <a:extLst>
              <a:ext uri="{FF2B5EF4-FFF2-40B4-BE49-F238E27FC236}">
                <a16:creationId xmlns:a16="http://schemas.microsoft.com/office/drawing/2014/main" id="{C7720AD8-436D-3748-AE31-CC6AF4B6BDAE}"/>
              </a:ext>
            </a:extLst>
          </p:cNvPr>
          <p:cNvPicPr>
            <a:picLocks noChangeAspect="1"/>
          </p:cNvPicPr>
          <p:nvPr/>
        </p:nvPicPr>
        <p:blipFill rotWithShape="1">
          <a:blip r:embed="rId3">
            <a:extLst>
              <a:ext uri="{28A0092B-C50C-407E-A947-70E740481C1C}">
                <a14:useLocalDpi xmlns:a14="http://schemas.microsoft.com/office/drawing/2010/main" val="0"/>
              </a:ext>
            </a:extLst>
          </a:blip>
          <a:srcRect l="27921" t="21272" r="527"/>
          <a:stretch/>
        </p:blipFill>
        <p:spPr>
          <a:xfrm>
            <a:off x="4982768" y="8722520"/>
            <a:ext cx="13305234" cy="1564481"/>
          </a:xfrm>
          <a:prstGeom prst="rect">
            <a:avLst/>
          </a:prstGeom>
        </p:spPr>
      </p:pic>
      <p:pic>
        <p:nvPicPr>
          <p:cNvPr id="11" name="Picture 10">
            <a:extLst>
              <a:ext uri="{FF2B5EF4-FFF2-40B4-BE49-F238E27FC236}">
                <a16:creationId xmlns:a16="http://schemas.microsoft.com/office/drawing/2014/main" id="{39993CAD-5647-8245-B010-C970230AB1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791" y="8869895"/>
            <a:ext cx="3985928" cy="996483"/>
          </a:xfrm>
          <a:prstGeom prst="rect">
            <a:avLst/>
          </a:prstGeom>
        </p:spPr>
      </p:pic>
      <p:sp>
        <p:nvSpPr>
          <p:cNvPr id="12" name="object 17">
            <a:extLst>
              <a:ext uri="{FF2B5EF4-FFF2-40B4-BE49-F238E27FC236}">
                <a16:creationId xmlns:a16="http://schemas.microsoft.com/office/drawing/2014/main" id="{457C0F98-A365-7041-B2C6-870720012075}"/>
              </a:ext>
            </a:extLst>
          </p:cNvPr>
          <p:cNvSpPr txBox="1">
            <a:spLocks noGrp="1"/>
          </p:cNvSpPr>
          <p:nvPr>
            <p:ph type="title"/>
          </p:nvPr>
        </p:nvSpPr>
        <p:spPr>
          <a:xfrm>
            <a:off x="621791" y="556821"/>
            <a:ext cx="4168094" cy="784510"/>
          </a:xfrm>
          <a:prstGeom prst="rect">
            <a:avLst/>
          </a:prstGeom>
        </p:spPr>
        <p:txBody>
          <a:bodyPr vert="horz" wrap="square" lIns="0" tIns="19050" rIns="0" bIns="0"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lnSpc>
                <a:spcPts val="6488"/>
              </a:lnSpc>
            </a:pPr>
            <a:r>
              <a:rPr lang="en-US" sz="4800" b="1" spc="-15" dirty="0">
                <a:solidFill>
                  <a:srgbClr val="00A8E1"/>
                </a:solidFill>
                <a:latin typeface="Helvetica Neue" panose="02000503000000020004" pitchFamily="2" charset="0"/>
                <a:ea typeface="Helvetica Neue" panose="02000503000000020004" pitchFamily="2" charset="0"/>
                <a:cs typeface="Helvetica Neue" panose="02000503000000020004" pitchFamily="2" charset="0"/>
              </a:rPr>
              <a:t>THANK YOU!</a:t>
            </a:r>
            <a:endParaRPr sz="4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9">
            <a:extLst>
              <a:ext uri="{FF2B5EF4-FFF2-40B4-BE49-F238E27FC236}">
                <a16:creationId xmlns:a16="http://schemas.microsoft.com/office/drawing/2014/main" id="{96081BC4-F358-3449-994F-6CFDC026E8A2}"/>
              </a:ext>
            </a:extLst>
          </p:cNvPr>
          <p:cNvSpPr/>
          <p:nvPr/>
        </p:nvSpPr>
        <p:spPr>
          <a:xfrm>
            <a:off x="4982767" y="556822"/>
            <a:ext cx="68579" cy="8058542"/>
          </a:xfrm>
          <a:custGeom>
            <a:avLst/>
            <a:gdLst/>
            <a:ahLst/>
            <a:cxnLst/>
            <a:rect l="l" t="t" r="r" b="b"/>
            <a:pathLst>
              <a:path h="5592445">
                <a:moveTo>
                  <a:pt x="0" y="0"/>
                </a:moveTo>
                <a:lnTo>
                  <a:pt x="0" y="5592419"/>
                </a:lnTo>
              </a:path>
            </a:pathLst>
          </a:custGeom>
          <a:ln w="12700">
            <a:solidFill>
              <a:srgbClr val="CDD400"/>
            </a:solidFill>
          </a:ln>
        </p:spPr>
        <p:txBody>
          <a:bodyPr wrap="square" lIns="0" tIns="0" rIns="0" bIns="0" rtlCol="0"/>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2" name="TextBox 1">
            <a:extLst>
              <a:ext uri="{FF2B5EF4-FFF2-40B4-BE49-F238E27FC236}">
                <a16:creationId xmlns:a16="http://schemas.microsoft.com/office/drawing/2014/main" id="{6A8978CB-60F5-4287-9A20-533A7B51CD64}"/>
              </a:ext>
            </a:extLst>
          </p:cNvPr>
          <p:cNvSpPr txBox="1"/>
          <p:nvPr/>
        </p:nvSpPr>
        <p:spPr>
          <a:xfrm>
            <a:off x="7052238" y="3150018"/>
            <a:ext cx="9188322" cy="235449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800" dirty="0"/>
              <a:t>Please check your email and complete the survey so UIDP can better meet your needs.</a:t>
            </a:r>
          </a:p>
        </p:txBody>
      </p:sp>
    </p:spTree>
    <p:extLst>
      <p:ext uri="{BB962C8B-B14F-4D97-AF65-F5344CB8AC3E}">
        <p14:creationId xmlns:p14="http://schemas.microsoft.com/office/powerpoint/2010/main" val="988314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26977C08-A054-41AC-A737-2DFF63C3CDDF}"/>
              </a:ext>
            </a:extLst>
          </p:cNvPr>
          <p:cNvSpPr>
            <a:spLocks noGrp="1"/>
          </p:cNvSpPr>
          <p:nvPr>
            <p:ph type="body" sz="quarter" idx="15"/>
          </p:nvPr>
        </p:nvSpPr>
        <p:spPr>
          <a:xfrm>
            <a:off x="5119923" y="560999"/>
            <a:ext cx="13028376" cy="1696311"/>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500" b="0" dirty="0"/>
              <a:t>Sony Research Award Program Webinar (2020)</a:t>
            </a:r>
          </a:p>
        </p:txBody>
      </p:sp>
      <p:sp>
        <p:nvSpPr>
          <p:cNvPr id="7" name="Subtitle 2"/>
          <p:cNvSpPr txBox="1">
            <a:spLocks/>
          </p:cNvSpPr>
          <p:nvPr/>
        </p:nvSpPr>
        <p:spPr>
          <a:xfrm>
            <a:off x="5191142" y="1958639"/>
            <a:ext cx="10909622" cy="1191380"/>
          </a:xfrm>
          <a:prstGeom prst="rect">
            <a:avLst/>
          </a:prstGeom>
        </p:spPr>
        <p:txBody>
          <a:bodyPr vert="horz" lIns="137160" tIns="68580" rIns="137160" bIns="68580"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a:buNone/>
              <a:tabLst/>
              <a:defRPr/>
            </a:pPr>
            <a:endParaRPr kumimoji="0" lang="en-US" sz="6000" b="1" i="0" u="none" strike="noStrike" kern="1200" cap="none" spc="0" normalizeH="0" baseline="0" noProof="0" dirty="0">
              <a:ln>
                <a:noFill/>
              </a:ln>
              <a:solidFill>
                <a:prstClr val="black"/>
              </a:solidFill>
              <a:effectLst/>
              <a:uLnTx/>
              <a:uFillTx/>
              <a:latin typeface="Helvetica LT Std" charset="0"/>
              <a:ea typeface="Helvetica LT Std" charset="0"/>
              <a:cs typeface="Helvetica LT Std" charset="0"/>
            </a:endParaRPr>
          </a:p>
        </p:txBody>
      </p:sp>
      <p:pic>
        <p:nvPicPr>
          <p:cNvPr id="11" name="Picture 10">
            <a:extLst>
              <a:ext uri="{FF2B5EF4-FFF2-40B4-BE49-F238E27FC236}">
                <a16:creationId xmlns:a16="http://schemas.microsoft.com/office/drawing/2014/main" id="{39993CAD-5647-8245-B010-C970230AB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91" y="8869895"/>
            <a:ext cx="3985928" cy="996483"/>
          </a:xfrm>
          <a:prstGeom prst="rect">
            <a:avLst/>
          </a:prstGeom>
        </p:spPr>
      </p:pic>
      <p:sp>
        <p:nvSpPr>
          <p:cNvPr id="13" name="object 9">
            <a:extLst>
              <a:ext uri="{FF2B5EF4-FFF2-40B4-BE49-F238E27FC236}">
                <a16:creationId xmlns:a16="http://schemas.microsoft.com/office/drawing/2014/main" id="{96081BC4-F358-3449-994F-6CFDC026E8A2}"/>
              </a:ext>
            </a:extLst>
          </p:cNvPr>
          <p:cNvSpPr/>
          <p:nvPr/>
        </p:nvSpPr>
        <p:spPr>
          <a:xfrm>
            <a:off x="4982767" y="556822"/>
            <a:ext cx="68579" cy="8058542"/>
          </a:xfrm>
          <a:custGeom>
            <a:avLst/>
            <a:gdLst/>
            <a:ahLst/>
            <a:cxnLst/>
            <a:rect l="l" t="t" r="r" b="b"/>
            <a:pathLst>
              <a:path h="5592445">
                <a:moveTo>
                  <a:pt x="0" y="0"/>
                </a:moveTo>
                <a:lnTo>
                  <a:pt x="0" y="5592419"/>
                </a:lnTo>
              </a:path>
            </a:pathLst>
          </a:custGeom>
          <a:ln w="12700">
            <a:solidFill>
              <a:srgbClr val="CDD400"/>
            </a:solidFill>
          </a:ln>
        </p:spPr>
        <p:txBody>
          <a:bodyPr wrap="square" lIns="0" tIns="0" rIns="0" bIns="0" rtlCol="0"/>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115D84C9-7B68-4CD7-A49D-051DD5D891F9}"/>
              </a:ext>
            </a:extLst>
          </p:cNvPr>
          <p:cNvSpPr/>
          <p:nvPr/>
        </p:nvSpPr>
        <p:spPr>
          <a:xfrm>
            <a:off x="6421983" y="8278472"/>
            <a:ext cx="10424259" cy="830997"/>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0366" rtl="0" eaLnBrk="1" fontAlgn="auto" latinLnBrk="0" hangingPunct="1">
              <a:lnSpc>
                <a:spcPct val="100000"/>
              </a:lnSpc>
              <a:spcBef>
                <a:spcPts val="0"/>
              </a:spcBef>
              <a:spcAft>
                <a:spcPts val="0"/>
              </a:spcAft>
              <a:buClrTx/>
              <a:buSzTx/>
              <a:buFontTx/>
              <a:buNone/>
              <a:tabLst/>
              <a:defRPr/>
            </a:pPr>
            <a:r>
              <a:rPr kumimoji="0" lang="en-US" sz="4800" i="0" u="none" strike="noStrike" kern="1200" cap="none" spc="-12" normalizeH="0" baseline="0" noProof="0" dirty="0">
                <a:ln>
                  <a:noFill/>
                </a:ln>
                <a:solidFill>
                  <a:srgbClr val="00A8E1"/>
                </a:solidFill>
                <a:effectLst/>
                <a:uLnTx/>
                <a:uFillTx/>
                <a:latin typeface="Calibri"/>
                <a:ea typeface="Helvetica Neue Light" panose="02000403000000020004" pitchFamily="2" charset="0"/>
                <a:cs typeface="Helvetica Neue" panose="02000503000000020004" pitchFamily="2" charset="0"/>
              </a:rPr>
              <a:t>Panelists</a:t>
            </a:r>
            <a:endParaRPr kumimoji="0" lang="en-US" sz="480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bject 17">
            <a:extLst>
              <a:ext uri="{FF2B5EF4-FFF2-40B4-BE49-F238E27FC236}">
                <a16:creationId xmlns:a16="http://schemas.microsoft.com/office/drawing/2014/main" id="{9468E509-4C04-4F4A-BC7C-CE8D52E71461}"/>
              </a:ext>
            </a:extLst>
          </p:cNvPr>
          <p:cNvSpPr txBox="1">
            <a:spLocks/>
          </p:cNvSpPr>
          <p:nvPr/>
        </p:nvSpPr>
        <p:spPr>
          <a:xfrm>
            <a:off x="482425" y="550310"/>
            <a:ext cx="4168094" cy="2434032"/>
          </a:xfrm>
          <a:prstGeom prst="rect">
            <a:avLst/>
          </a:prstGeom>
        </p:spPr>
        <p:txBody>
          <a:bodyPr vert="horz" wrap="square" lIns="0" tIns="19050" rIns="0" bIns="0"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ts val="6488"/>
              </a:lnSpc>
            </a:pPr>
            <a:r>
              <a:rPr lang="en-US" sz="4800" b="1" spc="-15" dirty="0">
                <a:solidFill>
                  <a:srgbClr val="00A8E1"/>
                </a:solidFill>
                <a:latin typeface="Helvetica Neue" panose="02000503000000020004" pitchFamily="2" charset="0"/>
                <a:ea typeface="Helvetica Neue" panose="02000503000000020004" pitchFamily="2" charset="0"/>
                <a:cs typeface="Helvetica Neue" panose="02000503000000020004" pitchFamily="2" charset="0"/>
              </a:rPr>
              <a:t>JULY 15</a:t>
            </a:r>
          </a:p>
          <a:p>
            <a:pPr>
              <a:lnSpc>
                <a:spcPts val="6488"/>
              </a:lnSpc>
            </a:pPr>
            <a:r>
              <a:rPr lang="en-US" sz="4800" b="1" spc="-15" dirty="0">
                <a:solidFill>
                  <a:srgbClr val="00A8E1"/>
                </a:solidFill>
                <a:latin typeface="Helvetica Neue" panose="02000503000000020004" pitchFamily="2" charset="0"/>
                <a:ea typeface="Helvetica Neue" panose="02000503000000020004" pitchFamily="2" charset="0"/>
                <a:cs typeface="Helvetica Neue" panose="02000503000000020004" pitchFamily="2" charset="0"/>
              </a:rPr>
              <a:t>12-12:45 p.m. ET</a:t>
            </a:r>
            <a:endParaRPr lang="en-US" sz="4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Subtitle 2">
            <a:extLst>
              <a:ext uri="{FF2B5EF4-FFF2-40B4-BE49-F238E27FC236}">
                <a16:creationId xmlns:a16="http://schemas.microsoft.com/office/drawing/2014/main" id="{1CA74EEA-05E1-44A9-8143-625B12C59D94}"/>
              </a:ext>
            </a:extLst>
          </p:cNvPr>
          <p:cNvSpPr txBox="1">
            <a:spLocks/>
          </p:cNvSpPr>
          <p:nvPr/>
        </p:nvSpPr>
        <p:spPr>
          <a:xfrm>
            <a:off x="6182102" y="2757067"/>
            <a:ext cx="8174648" cy="892709"/>
          </a:xfrm>
          <a:prstGeom prst="rect">
            <a:avLst/>
          </a:prstGeom>
        </p:spPr>
        <p:txBody>
          <a:bodyPr vert="horz" lIns="102776" tIns="51387" rIns="102776" bIns="51387"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184" rtl="0" eaLnBrk="1" fontAlgn="auto" latinLnBrk="0" hangingPunct="1">
              <a:lnSpc>
                <a:spcPct val="100000"/>
              </a:lnSpc>
              <a:spcBef>
                <a:spcPct val="20000"/>
              </a:spcBef>
              <a:spcAft>
                <a:spcPts val="0"/>
              </a:spcAft>
              <a:buClrTx/>
              <a:buSzTx/>
              <a:buFont typeface="Arial"/>
              <a:buNone/>
              <a:tabLst/>
              <a:defRPr/>
            </a:pPr>
            <a:endParaRPr kumimoji="0" lang="en-US" sz="4496" b="1" i="0" u="none" strike="noStrike" kern="1200" cap="none" spc="0" normalizeH="0" baseline="0" noProof="0" dirty="0">
              <a:ln>
                <a:noFill/>
              </a:ln>
              <a:solidFill>
                <a:prstClr val="black"/>
              </a:solidFill>
              <a:effectLst/>
              <a:uLnTx/>
              <a:uFillTx/>
              <a:latin typeface="Helvetica LT Std" charset="0"/>
              <a:ea typeface="Helvetica LT Std" charset="0"/>
              <a:cs typeface="Helvetica LT Std" charset="0"/>
            </a:endParaRPr>
          </a:p>
        </p:txBody>
      </p:sp>
      <p:sp>
        <p:nvSpPr>
          <p:cNvPr id="23" name="Rectangle 22">
            <a:extLst>
              <a:ext uri="{FF2B5EF4-FFF2-40B4-BE49-F238E27FC236}">
                <a16:creationId xmlns:a16="http://schemas.microsoft.com/office/drawing/2014/main" id="{59A3B575-1666-4416-AA4B-5C8A43EFFDDB}"/>
              </a:ext>
            </a:extLst>
          </p:cNvPr>
          <p:cNvSpPr/>
          <p:nvPr/>
        </p:nvSpPr>
        <p:spPr>
          <a:xfrm>
            <a:off x="651986" y="8163054"/>
            <a:ext cx="3513047" cy="715581"/>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lvl="0" algn="ctr" defTabSz="1370366">
              <a:defRPr/>
            </a:pPr>
            <a:r>
              <a:rPr lang="en-US" sz="4050" b="1" spc="-12" dirty="0">
                <a:solidFill>
                  <a:srgbClr val="00A8E1"/>
                </a:solidFill>
                <a:ea typeface="Helvetica Neue Light" panose="02000403000000020004" pitchFamily="2" charset="0"/>
                <a:cs typeface="Helvetica Neue" panose="02000503000000020004" pitchFamily="2" charset="0"/>
              </a:rPr>
              <a:t>Moderator</a:t>
            </a:r>
            <a:endParaRPr lang="en-US" sz="4050" b="1" dirty="0">
              <a:solidFill>
                <a:prstClr val="black"/>
              </a:solidFill>
            </a:endParaRPr>
          </a:p>
        </p:txBody>
      </p:sp>
      <p:sp>
        <p:nvSpPr>
          <p:cNvPr id="18" name="Rectangle 17">
            <a:extLst>
              <a:ext uri="{FF2B5EF4-FFF2-40B4-BE49-F238E27FC236}">
                <a16:creationId xmlns:a16="http://schemas.microsoft.com/office/drawing/2014/main" id="{73966C7F-B810-4A9B-88F8-592B419B1219}"/>
              </a:ext>
            </a:extLst>
          </p:cNvPr>
          <p:cNvSpPr/>
          <p:nvPr/>
        </p:nvSpPr>
        <p:spPr>
          <a:xfrm>
            <a:off x="5365399" y="5808564"/>
            <a:ext cx="5475923" cy="1384995"/>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0366"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Mark Ortiz</a:t>
            </a:r>
          </a:p>
          <a:p>
            <a:pPr marL="0" marR="0" lvl="0" indent="0" algn="ctr" defTabSz="1370366" rtl="0" eaLnBrk="1" fontAlgn="base" latinLnBrk="0" hangingPunct="1">
              <a:lnSpc>
                <a:spcPct val="100000"/>
              </a:lnSpc>
              <a:spcBef>
                <a:spcPts val="0"/>
              </a:spcBef>
              <a:spcAft>
                <a:spcPts val="0"/>
              </a:spcAft>
              <a:buClrTx/>
              <a:buSzTx/>
              <a:buFontTx/>
              <a:buNone/>
              <a:tabLst/>
              <a:defRPr/>
            </a:pPr>
            <a:r>
              <a:rPr lang="en-US" sz="2800" dirty="0">
                <a:solidFill>
                  <a:prstClr val="black"/>
                </a:solidFill>
                <a:latin typeface="Calibri"/>
              </a:rPr>
              <a:t>Manager, Strategy &amp; Planning Office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1370366"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Sony Corporation of America</a:t>
            </a:r>
          </a:p>
        </p:txBody>
      </p:sp>
      <p:sp>
        <p:nvSpPr>
          <p:cNvPr id="19" name="Rectangle 18">
            <a:extLst>
              <a:ext uri="{FF2B5EF4-FFF2-40B4-BE49-F238E27FC236}">
                <a16:creationId xmlns:a16="http://schemas.microsoft.com/office/drawing/2014/main" id="{C8609CFA-C56A-4D1E-97C5-C3F3FC2C441A}"/>
              </a:ext>
            </a:extLst>
          </p:cNvPr>
          <p:cNvSpPr/>
          <p:nvPr/>
        </p:nvSpPr>
        <p:spPr>
          <a:xfrm>
            <a:off x="548924" y="5808564"/>
            <a:ext cx="3726819" cy="1384995"/>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lvl="0" algn="ctr" defTabSz="1370366" fontAlgn="base">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Tony Boccanfuso</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a:p>
            <a:pPr lvl="0" algn="ctr" defTabSz="1370366" fontAlgn="base">
              <a:defRPr/>
            </a:pPr>
            <a:r>
              <a:rPr lang="en-US" sz="2800" dirty="0">
                <a:solidFill>
                  <a:prstClr val="black"/>
                </a:solidFill>
                <a:latin typeface="Calibri"/>
              </a:rPr>
              <a:t>President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lvl="0" algn="ctr" defTabSz="1370366" fontAlgn="base">
              <a:defRPr/>
            </a:pPr>
            <a:r>
              <a:rPr lang="en-US" sz="2800" b="1" dirty="0">
                <a:solidFill>
                  <a:prstClr val="black"/>
                </a:solidFill>
                <a:latin typeface="Calibri"/>
              </a:rPr>
              <a:t>UIDP</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21" descr="A person wearing a suit and tie smiling at the camera&#10;&#10;Description automatically generated">
            <a:extLst>
              <a:ext uri="{FF2B5EF4-FFF2-40B4-BE49-F238E27FC236}">
                <a16:creationId xmlns:a16="http://schemas.microsoft.com/office/drawing/2014/main" id="{0526C840-9D23-46A0-9110-9194398EC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733" y="2984342"/>
            <a:ext cx="2743200" cy="2743200"/>
          </a:xfrm>
          <a:prstGeom prst="rect">
            <a:avLst/>
          </a:prstGeom>
        </p:spPr>
      </p:pic>
      <p:sp>
        <p:nvSpPr>
          <p:cNvPr id="3" name="Oval 2">
            <a:extLst>
              <a:ext uri="{FF2B5EF4-FFF2-40B4-BE49-F238E27FC236}">
                <a16:creationId xmlns:a16="http://schemas.microsoft.com/office/drawing/2014/main" id="{34099EC9-AEEB-45F6-A5E5-311072A8E07D}"/>
              </a:ext>
            </a:extLst>
          </p:cNvPr>
          <p:cNvSpPr/>
          <p:nvPr/>
        </p:nvSpPr>
        <p:spPr>
          <a:xfrm>
            <a:off x="6731760" y="2984342"/>
            <a:ext cx="2743200" cy="274320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dirty="0"/>
          </a:p>
        </p:txBody>
      </p:sp>
      <p:pic>
        <p:nvPicPr>
          <p:cNvPr id="4" name="Picture 3" descr="A person standing in front of a mirror posing for the camera&#10;&#10;Description automatically generated">
            <a:extLst>
              <a:ext uri="{FF2B5EF4-FFF2-40B4-BE49-F238E27FC236}">
                <a16:creationId xmlns:a16="http://schemas.microsoft.com/office/drawing/2014/main" id="{578CD44A-98C9-4BA2-9C15-9C4225A939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45592" y="2991764"/>
            <a:ext cx="2737925" cy="2743200"/>
          </a:xfrm>
          <a:prstGeom prst="rect">
            <a:avLst/>
          </a:prstGeom>
        </p:spPr>
      </p:pic>
      <p:sp>
        <p:nvSpPr>
          <p:cNvPr id="16" name="Rectangle 15">
            <a:extLst>
              <a:ext uri="{FF2B5EF4-FFF2-40B4-BE49-F238E27FC236}">
                <a16:creationId xmlns:a16="http://schemas.microsoft.com/office/drawing/2014/main" id="{65980895-75A6-46A8-B0F6-AAD7D1DECACA}"/>
              </a:ext>
            </a:extLst>
          </p:cNvPr>
          <p:cNvSpPr/>
          <p:nvPr/>
        </p:nvSpPr>
        <p:spPr>
          <a:xfrm>
            <a:off x="12276592" y="5808564"/>
            <a:ext cx="5475923" cy="2677656"/>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0366"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Professor Jonathan Fan</a:t>
            </a:r>
          </a:p>
          <a:p>
            <a:pPr marL="0" marR="0" lvl="0" indent="0" algn="ctr" defTabSz="1370366" rtl="0" eaLnBrk="1" fontAlgn="base" latinLnBrk="0" hangingPunct="1">
              <a:lnSpc>
                <a:spcPct val="100000"/>
              </a:lnSpc>
              <a:spcBef>
                <a:spcPts val="0"/>
              </a:spcBef>
              <a:spcAft>
                <a:spcPts val="0"/>
              </a:spcAft>
              <a:buClrTx/>
              <a:buSzTx/>
              <a:buFontTx/>
              <a:buNone/>
              <a:tabLst/>
              <a:defRPr/>
            </a:pPr>
            <a:r>
              <a:rPr lang="en-US" sz="2800" dirty="0">
                <a:solidFill>
                  <a:prstClr val="black"/>
                </a:solidFill>
                <a:latin typeface="Calibri"/>
              </a:rPr>
              <a:t>Assistant Professor, Department of Electrical Engineering </a:t>
            </a:r>
          </a:p>
          <a:p>
            <a:pPr marL="0" marR="0" lvl="0" indent="0" algn="ctr" defTabSz="1370366" rtl="0" eaLnBrk="1" fontAlgn="base" latinLnBrk="0" hangingPunct="1">
              <a:lnSpc>
                <a:spcPct val="100000"/>
              </a:lnSpc>
              <a:spcBef>
                <a:spcPts val="0"/>
              </a:spcBef>
              <a:spcAft>
                <a:spcPts val="0"/>
              </a:spcAft>
              <a:buClrTx/>
              <a:buSzTx/>
              <a:buFontTx/>
              <a:buNone/>
              <a:tabLst/>
              <a:defRPr/>
            </a:pPr>
            <a:r>
              <a:rPr lang="en-US" sz="2800" b="1" dirty="0">
                <a:solidFill>
                  <a:prstClr val="black"/>
                </a:solidFill>
                <a:latin typeface="Calibri"/>
              </a:rPr>
              <a:t>Stanford University</a:t>
            </a:r>
          </a:p>
          <a:p>
            <a:pPr marL="0" marR="0" lvl="0" indent="0" algn="ctr" defTabSz="1370366"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2018 Sony Research Award</a:t>
            </a:r>
            <a:r>
              <a:rPr lang="en-US" sz="2800" b="1" dirty="0">
                <a:solidFill>
                  <a:prstClr val="black"/>
                </a:solidFill>
                <a:latin typeface="Calibri"/>
              </a:rPr>
              <a:t> Program Winner </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350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sz="5400" dirty="0">
                <a:solidFill>
                  <a:schemeClr val="accent4">
                    <a:lumMod val="75000"/>
                  </a:schemeClr>
                </a:solidFill>
              </a:rPr>
              <a:t>Sony Research Award Program</a:t>
            </a:r>
          </a:p>
          <a:p>
            <a:r>
              <a:rPr lang="en-US" sz="5400" dirty="0">
                <a:solidFill>
                  <a:schemeClr val="accent4">
                    <a:lumMod val="75000"/>
                  </a:schemeClr>
                </a:solidFill>
              </a:rPr>
              <a:t>2020</a:t>
            </a:r>
          </a:p>
        </p:txBody>
      </p:sp>
      <p:sp>
        <p:nvSpPr>
          <p:cNvPr id="6" name="Text Placeholder 5"/>
          <p:cNvSpPr>
            <a:spLocks noGrp="1"/>
          </p:cNvSpPr>
          <p:nvPr>
            <p:ph type="body" sz="quarter" idx="17"/>
          </p:nvPr>
        </p:nvSpPr>
        <p:spPr>
          <a:xfrm>
            <a:off x="1081153" y="4737665"/>
            <a:ext cx="16125695" cy="4456605"/>
          </a:xfrm>
        </p:spPr>
        <p:txBody>
          <a:bodyPr/>
          <a:lstStyle/>
          <a:p>
            <a:pPr algn="l">
              <a:lnSpc>
                <a:spcPct val="100000"/>
              </a:lnSpc>
            </a:pPr>
            <a:r>
              <a:rPr lang="en-US" dirty="0"/>
              <a:t>Professor Jonathan Fan </a:t>
            </a:r>
            <a:r>
              <a:rPr lang="en-US" b="0" dirty="0"/>
              <a:t>– Assistant Professor of Electrical Engineering and, by courtesy, of Materials Science and Engineering</a:t>
            </a:r>
          </a:p>
          <a:p>
            <a:pPr algn="l">
              <a:lnSpc>
                <a:spcPct val="100000"/>
              </a:lnSpc>
            </a:pPr>
            <a:r>
              <a:rPr lang="en-US" b="0" dirty="0"/>
              <a:t>2018 Sony Research Award Program Winner</a:t>
            </a:r>
          </a:p>
          <a:p>
            <a:pPr algn="l">
              <a:lnSpc>
                <a:spcPct val="100000"/>
              </a:lnSpc>
            </a:pPr>
            <a:r>
              <a:rPr lang="en-US" b="0" dirty="0"/>
              <a:t>Stanford University</a:t>
            </a:r>
          </a:p>
          <a:p>
            <a:pPr algn="l">
              <a:lnSpc>
                <a:spcPct val="100000"/>
              </a:lnSpc>
            </a:pPr>
            <a:r>
              <a:rPr lang="en-US" dirty="0"/>
              <a:t>Mark V. Ortiz </a:t>
            </a:r>
            <a:r>
              <a:rPr lang="en-US" b="0" dirty="0"/>
              <a:t>- Manager, Strategy &amp; Planning Office</a:t>
            </a:r>
          </a:p>
          <a:p>
            <a:pPr algn="l">
              <a:lnSpc>
                <a:spcPct val="100000"/>
              </a:lnSpc>
            </a:pPr>
            <a:r>
              <a:rPr lang="en-US" b="0" dirty="0"/>
              <a:t>Sony</a:t>
            </a:r>
          </a:p>
          <a:p>
            <a:pPr algn="l">
              <a:lnSpc>
                <a:spcPct val="100000"/>
              </a:lnSpc>
            </a:pPr>
            <a:r>
              <a:rPr lang="en-US" b="0" dirty="0"/>
              <a:t>R&amp;D Center U.S., San Jose Laboratory</a:t>
            </a:r>
          </a:p>
          <a:p>
            <a:pPr algn="l">
              <a:lnSpc>
                <a:spcPct val="100000"/>
              </a:lnSpc>
            </a:pPr>
            <a:r>
              <a:rPr lang="en-US" sz="2800" b="0" dirty="0">
                <a:solidFill>
                  <a:schemeClr val="accent4">
                    <a:lumMod val="75000"/>
                  </a:schemeClr>
                </a:solidFill>
              </a:rPr>
              <a:t>UIDP Webinar – Wednesday, July 15, 2020</a:t>
            </a:r>
          </a:p>
        </p:txBody>
      </p:sp>
    </p:spTree>
    <p:extLst>
      <p:ext uri="{BB962C8B-B14F-4D97-AF65-F5344CB8AC3E}">
        <p14:creationId xmlns:p14="http://schemas.microsoft.com/office/powerpoint/2010/main" val="2052502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4"/>
                </a:solidFill>
              </a:rPr>
              <a:t>Webinar Agenda</a:t>
            </a:r>
          </a:p>
        </p:txBody>
      </p:sp>
      <p:sp>
        <p:nvSpPr>
          <p:cNvPr id="5" name="Content Placeholder 4"/>
          <p:cNvSpPr>
            <a:spLocks noGrp="1"/>
          </p:cNvSpPr>
          <p:nvPr>
            <p:ph sz="quarter" idx="17"/>
          </p:nvPr>
        </p:nvSpPr>
        <p:spPr/>
        <p:txBody>
          <a:bodyPr/>
          <a:lstStyle/>
          <a:p>
            <a:pPr marL="857250" indent="-857250">
              <a:buClr>
                <a:schemeClr val="accent4"/>
              </a:buClr>
              <a:buFont typeface="+mj-lt"/>
              <a:buAutoNum type="romanUcPeriod"/>
            </a:pPr>
            <a:r>
              <a:rPr lang="en-US" dirty="0">
                <a:solidFill>
                  <a:schemeClr val="accent4"/>
                </a:solidFill>
              </a:rPr>
              <a:t>Welcome and Introduction</a:t>
            </a:r>
          </a:p>
          <a:p>
            <a:pPr marL="857250" indent="-857250">
              <a:buClr>
                <a:schemeClr val="accent4"/>
              </a:buClr>
              <a:buFont typeface="+mj-lt"/>
              <a:buAutoNum type="romanUcPeriod"/>
            </a:pPr>
            <a:r>
              <a:rPr lang="en-US" dirty="0">
                <a:solidFill>
                  <a:schemeClr val="accent4"/>
                </a:solidFill>
              </a:rPr>
              <a:t>The Sony Research Award Program (RAP) &amp; how it is Different?</a:t>
            </a:r>
          </a:p>
          <a:p>
            <a:pPr marL="857250" indent="-857250">
              <a:buClr>
                <a:schemeClr val="accent4"/>
              </a:buClr>
              <a:buFont typeface="+mj-lt"/>
              <a:buAutoNum type="romanUcPeriod"/>
            </a:pPr>
            <a:r>
              <a:rPr lang="en-US" dirty="0">
                <a:solidFill>
                  <a:schemeClr val="accent4"/>
                </a:solidFill>
              </a:rPr>
              <a:t>Description of Both Awards and their Subject Categories &amp; Topics</a:t>
            </a:r>
          </a:p>
          <a:p>
            <a:pPr marL="857250" indent="-857250">
              <a:buClr>
                <a:schemeClr val="accent4"/>
              </a:buClr>
              <a:buFont typeface="+mj-lt"/>
              <a:buAutoNum type="romanUcPeriod"/>
            </a:pPr>
            <a:r>
              <a:rPr lang="en-US" dirty="0">
                <a:solidFill>
                  <a:schemeClr val="accent4"/>
                </a:solidFill>
              </a:rPr>
              <a:t>Submission Guidelines</a:t>
            </a:r>
          </a:p>
          <a:p>
            <a:pPr marL="857250" indent="-857250">
              <a:buClr>
                <a:schemeClr val="accent4"/>
              </a:buClr>
              <a:buFont typeface="+mj-lt"/>
              <a:buAutoNum type="romanUcPeriod"/>
            </a:pPr>
            <a:r>
              <a:rPr lang="en-US" dirty="0">
                <a:solidFill>
                  <a:schemeClr val="accent4"/>
                </a:solidFill>
              </a:rPr>
              <a:t>Q &amp; A</a:t>
            </a:r>
          </a:p>
          <a:p>
            <a:pPr marL="857250" indent="-857250">
              <a:buClr>
                <a:schemeClr val="accent4"/>
              </a:buClr>
              <a:buFont typeface="+mj-lt"/>
              <a:buAutoNum type="romanUcPeriod"/>
            </a:pPr>
            <a:endParaRPr lang="en-US" dirty="0">
              <a:solidFill>
                <a:schemeClr val="accent4"/>
              </a:solidFill>
            </a:endParaRPr>
          </a:p>
          <a:p>
            <a:pPr marL="857250" indent="-857250">
              <a:buClr>
                <a:schemeClr val="accent4"/>
              </a:buClr>
              <a:buFont typeface="+mj-lt"/>
              <a:buAutoNum type="romanUcPeriod"/>
            </a:pPr>
            <a:endParaRPr lang="en-US" dirty="0">
              <a:solidFill>
                <a:schemeClr val="accent4"/>
              </a:solidFill>
            </a:endParaRPr>
          </a:p>
        </p:txBody>
      </p:sp>
      <p:sp>
        <p:nvSpPr>
          <p:cNvPr id="6" name="Date Placeholder 4">
            <a:extLst>
              <a:ext uri="{FF2B5EF4-FFF2-40B4-BE49-F238E27FC236}">
                <a16:creationId xmlns:a16="http://schemas.microsoft.com/office/drawing/2014/main" id="{07A79D7E-9EA2-47D5-BAD4-DD65C04826A6}"/>
              </a:ext>
            </a:extLst>
          </p:cNvPr>
          <p:cNvSpPr>
            <a:spLocks noGrp="1"/>
          </p:cNvSpPr>
          <p:nvPr>
            <p:ph type="dt" sz="half" idx="14"/>
          </p:nvPr>
        </p:nvSpPr>
        <p:spPr>
          <a:xfrm>
            <a:off x="2824576" y="9692640"/>
            <a:ext cx="1440011" cy="547688"/>
          </a:xfrm>
        </p:spPr>
        <p:txBody>
          <a:bodyPr/>
          <a:lstStyle/>
          <a:p>
            <a:r>
              <a:rPr lang="en-US" dirty="0"/>
              <a:t>July 15, 2019</a:t>
            </a:r>
          </a:p>
        </p:txBody>
      </p:sp>
    </p:spTree>
    <p:extLst>
      <p:ext uri="{BB962C8B-B14F-4D97-AF65-F5344CB8AC3E}">
        <p14:creationId xmlns:p14="http://schemas.microsoft.com/office/powerpoint/2010/main" val="333022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D6E13E-529A-41E8-86B1-05C21289997B}"/>
              </a:ext>
            </a:extLst>
          </p:cNvPr>
          <p:cNvPicPr>
            <a:picLocks noChangeAspect="1"/>
          </p:cNvPicPr>
          <p:nvPr/>
        </p:nvPicPr>
        <p:blipFill>
          <a:blip r:embed="rId3"/>
          <a:stretch>
            <a:fillRect/>
          </a:stretch>
        </p:blipFill>
        <p:spPr>
          <a:xfrm>
            <a:off x="359024" y="1759124"/>
            <a:ext cx="13108229" cy="7878274"/>
          </a:xfrm>
          <a:prstGeom prst="rect">
            <a:avLst/>
          </a:prstGeom>
        </p:spPr>
      </p:pic>
      <p:pic>
        <p:nvPicPr>
          <p:cNvPr id="10" name="Picture 9">
            <a:extLst>
              <a:ext uri="{FF2B5EF4-FFF2-40B4-BE49-F238E27FC236}">
                <a16:creationId xmlns:a16="http://schemas.microsoft.com/office/drawing/2014/main" id="{25B34BE2-7964-4C6E-B5AB-92FFEC7AA8B9}"/>
              </a:ext>
            </a:extLst>
          </p:cNvPr>
          <p:cNvPicPr>
            <a:picLocks noChangeAspect="1"/>
          </p:cNvPicPr>
          <p:nvPr/>
        </p:nvPicPr>
        <p:blipFill>
          <a:blip r:embed="rId4"/>
          <a:stretch>
            <a:fillRect/>
          </a:stretch>
        </p:blipFill>
        <p:spPr>
          <a:xfrm>
            <a:off x="8705812" y="43542"/>
            <a:ext cx="9522882" cy="9567433"/>
          </a:xfrm>
          <a:prstGeom prst="rect">
            <a:avLst/>
          </a:prstGeom>
        </p:spPr>
      </p:pic>
      <p:pic>
        <p:nvPicPr>
          <p:cNvPr id="16" name="Picture 15">
            <a:extLst>
              <a:ext uri="{FF2B5EF4-FFF2-40B4-BE49-F238E27FC236}">
                <a16:creationId xmlns:a16="http://schemas.microsoft.com/office/drawing/2014/main" id="{8ED99DD9-4550-4B38-979B-8A7B8662F7AB}"/>
              </a:ext>
            </a:extLst>
          </p:cNvPr>
          <p:cNvPicPr>
            <a:picLocks noChangeAspect="1"/>
          </p:cNvPicPr>
          <p:nvPr/>
        </p:nvPicPr>
        <p:blipFill>
          <a:blip r:embed="rId5"/>
          <a:stretch>
            <a:fillRect/>
          </a:stretch>
        </p:blipFill>
        <p:spPr>
          <a:xfrm>
            <a:off x="242304" y="8743900"/>
            <a:ext cx="11193596" cy="897164"/>
          </a:xfrm>
          <a:prstGeom prst="rect">
            <a:avLst/>
          </a:prstGeom>
        </p:spPr>
      </p:pic>
      <p:pic>
        <p:nvPicPr>
          <p:cNvPr id="6" name="Picture 5"/>
          <p:cNvPicPr>
            <a:picLocks noChangeAspect="1"/>
          </p:cNvPicPr>
          <p:nvPr/>
        </p:nvPicPr>
        <p:blipFill>
          <a:blip r:embed="rId6"/>
          <a:stretch>
            <a:fillRect/>
          </a:stretch>
        </p:blipFill>
        <p:spPr>
          <a:xfrm>
            <a:off x="4315469" y="2660683"/>
            <a:ext cx="13325475" cy="5610225"/>
          </a:xfrm>
          <a:prstGeom prst="rect">
            <a:avLst/>
          </a:prstGeom>
        </p:spPr>
      </p:pic>
      <p:pic>
        <p:nvPicPr>
          <p:cNvPr id="17" name="Picture 16">
            <a:extLst>
              <a:ext uri="{FF2B5EF4-FFF2-40B4-BE49-F238E27FC236}">
                <a16:creationId xmlns:a16="http://schemas.microsoft.com/office/drawing/2014/main" id="{A3D35C9D-DD35-42E8-831B-B1CE40F6043C}"/>
              </a:ext>
            </a:extLst>
          </p:cNvPr>
          <p:cNvPicPr>
            <a:picLocks noChangeAspect="1"/>
          </p:cNvPicPr>
          <p:nvPr/>
        </p:nvPicPr>
        <p:blipFill>
          <a:blip r:embed="rId7"/>
          <a:stretch>
            <a:fillRect/>
          </a:stretch>
        </p:blipFill>
        <p:spPr>
          <a:xfrm>
            <a:off x="3829056" y="5740715"/>
            <a:ext cx="12910764" cy="2543841"/>
          </a:xfrm>
          <a:prstGeom prst="rect">
            <a:avLst/>
          </a:prstGeom>
        </p:spPr>
      </p:pic>
      <p:pic>
        <p:nvPicPr>
          <p:cNvPr id="9" name="Picture 8"/>
          <p:cNvPicPr>
            <a:picLocks noChangeAspect="1"/>
          </p:cNvPicPr>
          <p:nvPr/>
        </p:nvPicPr>
        <p:blipFill>
          <a:blip r:embed="rId8"/>
          <a:stretch>
            <a:fillRect/>
          </a:stretch>
        </p:blipFill>
        <p:spPr>
          <a:xfrm>
            <a:off x="3070001" y="6825831"/>
            <a:ext cx="13058775" cy="2809875"/>
          </a:xfrm>
          <a:prstGeom prst="rect">
            <a:avLst/>
          </a:prstGeom>
        </p:spPr>
      </p:pic>
      <p:sp>
        <p:nvSpPr>
          <p:cNvPr id="2" name="Title 1"/>
          <p:cNvSpPr>
            <a:spLocks noGrp="1"/>
          </p:cNvSpPr>
          <p:nvPr>
            <p:ph type="title"/>
          </p:nvPr>
        </p:nvSpPr>
        <p:spPr/>
        <p:txBody>
          <a:bodyPr/>
          <a:lstStyle/>
          <a:p>
            <a:pPr algn="l"/>
            <a:r>
              <a:rPr lang="en-US" dirty="0"/>
              <a:t>Welcome UIDP Members!  An Intro to Sony</a:t>
            </a:r>
          </a:p>
        </p:txBody>
      </p:sp>
      <p:sp>
        <p:nvSpPr>
          <p:cNvPr id="3" name="Content Placeholder 2"/>
          <p:cNvSpPr>
            <a:spLocks noGrp="1"/>
          </p:cNvSpPr>
          <p:nvPr>
            <p:ph sz="quarter" idx="17"/>
          </p:nvPr>
        </p:nvSpPr>
        <p:spPr>
          <a:xfrm>
            <a:off x="1114945" y="1158379"/>
            <a:ext cx="16309975" cy="7729537"/>
          </a:xfrm>
        </p:spPr>
        <p:txBody>
          <a:bodyPr/>
          <a:lstStyle/>
          <a:p>
            <a:pPr marL="0" indent="0">
              <a:buNone/>
            </a:pPr>
            <a:r>
              <a:rPr lang="en-US" dirty="0"/>
              <a:t>What is Sony?</a:t>
            </a:r>
          </a:p>
        </p:txBody>
      </p:sp>
      <p:sp>
        <p:nvSpPr>
          <p:cNvPr id="5" name="Date Placeholder 4"/>
          <p:cNvSpPr>
            <a:spLocks noGrp="1"/>
          </p:cNvSpPr>
          <p:nvPr>
            <p:ph type="dt" sz="half" idx="14"/>
          </p:nvPr>
        </p:nvSpPr>
        <p:spPr/>
        <p:txBody>
          <a:bodyPr/>
          <a:lstStyle/>
          <a:p>
            <a:r>
              <a:rPr lang="en-US" dirty="0"/>
              <a:t>July 15, 2019</a:t>
            </a:r>
          </a:p>
        </p:txBody>
      </p:sp>
      <p:sp>
        <p:nvSpPr>
          <p:cNvPr id="18" name="TextBox 17">
            <a:extLst>
              <a:ext uri="{FF2B5EF4-FFF2-40B4-BE49-F238E27FC236}">
                <a16:creationId xmlns:a16="http://schemas.microsoft.com/office/drawing/2014/main" id="{A8240E9B-CDDC-4A54-8369-96AC31B38265}"/>
              </a:ext>
            </a:extLst>
          </p:cNvPr>
          <p:cNvSpPr txBox="1"/>
          <p:nvPr/>
        </p:nvSpPr>
        <p:spPr>
          <a:xfrm>
            <a:off x="3743400" y="1255068"/>
            <a:ext cx="11126749" cy="954107"/>
          </a:xfrm>
          <a:prstGeom prst="rect">
            <a:avLst/>
          </a:prstGeom>
          <a:solidFill>
            <a:schemeClr val="bg1"/>
          </a:solidFill>
        </p:spPr>
        <p:txBody>
          <a:bodyPr wrap="square" rtlCol="0">
            <a:spAutoFit/>
          </a:bodyPr>
          <a:lstStyle/>
          <a:p>
            <a:pPr algn="r"/>
            <a:r>
              <a:rPr lang="en-US" sz="2800" i="1" dirty="0"/>
              <a:t>“a creative entertainment company with a solid foundation of technology”</a:t>
            </a:r>
            <a:br>
              <a:rPr lang="en-US" sz="2800" dirty="0"/>
            </a:br>
            <a:r>
              <a:rPr lang="en-US" sz="2800" dirty="0"/>
              <a:t>					</a:t>
            </a:r>
            <a:r>
              <a:rPr lang="en-US" sz="2400" dirty="0"/>
              <a:t>Kenichiro Yoshida </a:t>
            </a:r>
            <a:endParaRPr lang="en-US" sz="2800" dirty="0"/>
          </a:p>
        </p:txBody>
      </p:sp>
    </p:spTree>
    <p:extLst>
      <p:ext uri="{BB962C8B-B14F-4D97-AF65-F5344CB8AC3E}">
        <p14:creationId xmlns:p14="http://schemas.microsoft.com/office/powerpoint/2010/main" val="361963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75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5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dirty="0">
                <a:solidFill>
                  <a:schemeClr val="accent4"/>
                </a:solidFill>
              </a:rPr>
              <a:t>II. What is the Sony Research Award Program &amp; how does it differ from other Award Programs?</a:t>
            </a:r>
          </a:p>
        </p:txBody>
      </p:sp>
      <p:sp>
        <p:nvSpPr>
          <p:cNvPr id="8" name="Date Placeholder 4">
            <a:extLst>
              <a:ext uri="{FF2B5EF4-FFF2-40B4-BE49-F238E27FC236}">
                <a16:creationId xmlns:a16="http://schemas.microsoft.com/office/drawing/2014/main" id="{04909468-1485-4827-A8D5-FACDB76B5BF7}"/>
              </a:ext>
            </a:extLst>
          </p:cNvPr>
          <p:cNvSpPr txBox="1">
            <a:spLocks/>
          </p:cNvSpPr>
          <p:nvPr/>
        </p:nvSpPr>
        <p:spPr>
          <a:xfrm>
            <a:off x="2907014" y="9737309"/>
            <a:ext cx="1440011" cy="128276"/>
          </a:xfrm>
          <a:prstGeom prst="rect">
            <a:avLst/>
          </a:prstGeom>
        </p:spPr>
        <p:txBody>
          <a:bodyPr vert="horz" lIns="0" tIns="0" rIns="0" bIns="0" rtlCol="0" anchor="ctr">
            <a:noAutofit/>
          </a:bodyPr>
          <a:lstStyle>
            <a:lvl1pPr marL="0" indent="0" algn="ctr" defTabSz="1632680" rtl="0" eaLnBrk="1" latinLnBrk="0" hangingPunct="1">
              <a:lnSpc>
                <a:spcPts val="5096"/>
              </a:lnSpc>
              <a:spcBef>
                <a:spcPct val="20000"/>
              </a:spcBef>
              <a:buClr>
                <a:schemeClr val="bg1"/>
              </a:buClr>
              <a:buFont typeface="Arial" panose="020B0604020202020204" pitchFamily="34" charset="0"/>
              <a:buNone/>
              <a:defRPr kumimoji="1" sz="4800" b="1" kern="1200">
                <a:solidFill>
                  <a:schemeClr val="tx1"/>
                </a:solidFill>
                <a:latin typeface="+mj-lt"/>
                <a:ea typeface="+mj-ea"/>
                <a:cs typeface="+mn-cs"/>
              </a:defRPr>
            </a:lvl1pPr>
            <a:lvl2pPr marL="795528" indent="-612648" algn="l" defTabSz="1632680" rtl="0" eaLnBrk="1" latinLnBrk="0" hangingPunct="1">
              <a:spcBef>
                <a:spcPct val="20000"/>
              </a:spcBef>
              <a:buFont typeface="Wingdings" panose="05000000000000000000" pitchFamily="2" charset="2"/>
              <a:buChar char="§"/>
              <a:defRPr kumimoji="1" sz="3200" kern="1200">
                <a:solidFill>
                  <a:schemeClr val="tx1"/>
                </a:solidFill>
                <a:latin typeface="+mn-lt"/>
                <a:ea typeface="+mj-ea"/>
                <a:cs typeface="+mn-cs"/>
              </a:defRPr>
            </a:lvl2pPr>
            <a:lvl3pPr marL="1408176" indent="-612648" algn="l" defTabSz="1632680" rtl="0" eaLnBrk="1" latinLnBrk="0" hangingPunct="1">
              <a:spcBef>
                <a:spcPct val="20000"/>
              </a:spcBef>
              <a:buFont typeface="Arial" panose="020B0604020202020204" pitchFamily="34" charset="0"/>
              <a:buChar char="»"/>
              <a:defRPr kumimoji="1" sz="2800" kern="1200">
                <a:solidFill>
                  <a:schemeClr val="tx1"/>
                </a:solidFill>
                <a:latin typeface="+mn-lt"/>
                <a:ea typeface="+mj-ea"/>
                <a:cs typeface="+mn-cs"/>
              </a:defRPr>
            </a:lvl3pPr>
            <a:lvl4pPr marL="1837944" indent="-429768" algn="l" defTabSz="1632680" rtl="0" eaLnBrk="1" latinLnBrk="0" hangingPunct="1">
              <a:spcBef>
                <a:spcPct val="20000"/>
              </a:spcBef>
              <a:buFont typeface="Wingdings" panose="05000000000000000000" pitchFamily="2" charset="2"/>
              <a:buChar char="§"/>
              <a:defRPr kumimoji="1" sz="2400" kern="1200">
                <a:solidFill>
                  <a:schemeClr val="tx1"/>
                </a:solidFill>
                <a:latin typeface="+mn-lt"/>
                <a:ea typeface="+mj-ea"/>
                <a:cs typeface="+mn-cs"/>
              </a:defRPr>
            </a:lvl4pPr>
            <a:lvl5pPr marL="2267712" indent="-429768" algn="l" defTabSz="1632680" rtl="0" eaLnBrk="1" latinLnBrk="0" hangingPunct="1">
              <a:spcBef>
                <a:spcPct val="20000"/>
              </a:spcBef>
              <a:buFont typeface="Arial" pitchFamily="34" charset="0"/>
              <a:buChar char="»"/>
              <a:defRPr kumimoji="1" sz="2000" kern="1200">
                <a:solidFill>
                  <a:schemeClr val="tx1"/>
                </a:solidFill>
                <a:latin typeface="+mn-lt"/>
                <a:ea typeface="+mj-ea"/>
                <a:cs typeface="+mn-cs"/>
              </a:defRPr>
            </a:lvl5pPr>
            <a:lvl6pPr marL="4489870" indent="-408170" algn="l" defTabSz="1632680" rtl="0" eaLnBrk="1" latinLnBrk="0" hangingPunct="1">
              <a:spcBef>
                <a:spcPct val="20000"/>
              </a:spcBef>
              <a:buFont typeface="Arial" pitchFamily="34" charset="0"/>
              <a:buChar char="•"/>
              <a:defRPr kumimoji="1" sz="3600" kern="1200">
                <a:solidFill>
                  <a:schemeClr val="tx1"/>
                </a:solidFill>
                <a:latin typeface="+mn-lt"/>
                <a:ea typeface="+mn-ea"/>
                <a:cs typeface="+mn-cs"/>
              </a:defRPr>
            </a:lvl6pPr>
            <a:lvl7pPr marL="5306209" indent="-408170" algn="l" defTabSz="1632680" rtl="0" eaLnBrk="1" latinLnBrk="0" hangingPunct="1">
              <a:spcBef>
                <a:spcPct val="20000"/>
              </a:spcBef>
              <a:buFont typeface="Arial" pitchFamily="34" charset="0"/>
              <a:buChar char="•"/>
              <a:defRPr kumimoji="1" sz="3600" kern="1200">
                <a:solidFill>
                  <a:schemeClr val="tx1"/>
                </a:solidFill>
                <a:latin typeface="+mn-lt"/>
                <a:ea typeface="+mn-ea"/>
                <a:cs typeface="+mn-cs"/>
              </a:defRPr>
            </a:lvl7pPr>
            <a:lvl8pPr marL="6122550" indent="-408170" algn="l" defTabSz="1632680" rtl="0" eaLnBrk="1" latinLnBrk="0" hangingPunct="1">
              <a:spcBef>
                <a:spcPct val="20000"/>
              </a:spcBef>
              <a:buFont typeface="Arial" pitchFamily="34" charset="0"/>
              <a:buChar char="•"/>
              <a:defRPr kumimoji="1" sz="3600" kern="1200">
                <a:solidFill>
                  <a:schemeClr val="tx1"/>
                </a:solidFill>
                <a:latin typeface="+mn-lt"/>
                <a:ea typeface="+mn-ea"/>
                <a:cs typeface="+mn-cs"/>
              </a:defRPr>
            </a:lvl8pPr>
            <a:lvl9pPr marL="6938889" indent="-408170" algn="l" defTabSz="1632680" rtl="0" eaLnBrk="1" latinLnBrk="0" hangingPunct="1">
              <a:spcBef>
                <a:spcPct val="20000"/>
              </a:spcBef>
              <a:buFont typeface="Arial" pitchFamily="34" charset="0"/>
              <a:buChar char="•"/>
              <a:defRPr kumimoji="1" sz="3600" kern="1200">
                <a:solidFill>
                  <a:schemeClr val="tx1"/>
                </a:solidFill>
                <a:latin typeface="+mn-lt"/>
                <a:ea typeface="+mn-ea"/>
                <a:cs typeface="+mn-cs"/>
              </a:defRPr>
            </a:lvl9pPr>
          </a:lstStyle>
          <a:p>
            <a:pPr algn="l"/>
            <a:r>
              <a:rPr lang="en-US" sz="1500" b="0" dirty="0">
                <a:solidFill>
                  <a:schemeClr val="bg1"/>
                </a:solidFill>
                <a:latin typeface="+mn-lt"/>
              </a:rPr>
              <a:t>July 15, 2019</a:t>
            </a:r>
          </a:p>
        </p:txBody>
      </p:sp>
    </p:spTree>
    <p:extLst>
      <p:ext uri="{BB962C8B-B14F-4D97-AF65-F5344CB8AC3E}">
        <p14:creationId xmlns:p14="http://schemas.microsoft.com/office/powerpoint/2010/main" val="2896474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A9AE6A-BDC9-4864-A5F7-CB89D100AD34}"/>
              </a:ext>
            </a:extLst>
          </p:cNvPr>
          <p:cNvPicPr>
            <a:picLocks noChangeAspect="1"/>
          </p:cNvPicPr>
          <p:nvPr/>
        </p:nvPicPr>
        <p:blipFill>
          <a:blip r:embed="rId3"/>
          <a:stretch>
            <a:fillRect/>
          </a:stretch>
        </p:blipFill>
        <p:spPr>
          <a:xfrm>
            <a:off x="791072" y="1566610"/>
            <a:ext cx="13681520" cy="8033671"/>
          </a:xfrm>
          <a:prstGeom prst="rect">
            <a:avLst/>
          </a:prstGeom>
        </p:spPr>
      </p:pic>
      <p:sp>
        <p:nvSpPr>
          <p:cNvPr id="2" name="Title 1"/>
          <p:cNvSpPr>
            <a:spLocks noGrp="1"/>
          </p:cNvSpPr>
          <p:nvPr>
            <p:ph type="title"/>
          </p:nvPr>
        </p:nvSpPr>
        <p:spPr>
          <a:xfrm>
            <a:off x="647700" y="540246"/>
            <a:ext cx="16992600" cy="858838"/>
          </a:xfrm>
        </p:spPr>
        <p:txBody>
          <a:bodyPr/>
          <a:lstStyle/>
          <a:p>
            <a:r>
              <a:rPr lang="en-US" dirty="0"/>
              <a:t>What is the Sony Research Award Program?</a:t>
            </a:r>
            <a:br>
              <a:rPr lang="en-US" dirty="0"/>
            </a:br>
            <a:r>
              <a:rPr lang="en-US" sz="2400" dirty="0">
                <a:hlinkClick r:id="rId4"/>
              </a:rPr>
              <a:t>https://www.sony.com/research-award-program</a:t>
            </a:r>
            <a:r>
              <a:rPr lang="en-US" sz="2400" dirty="0"/>
              <a:t> </a:t>
            </a:r>
          </a:p>
        </p:txBody>
      </p:sp>
      <p:sp>
        <p:nvSpPr>
          <p:cNvPr id="6" name="TextBox 5"/>
          <p:cNvSpPr txBox="1"/>
          <p:nvPr/>
        </p:nvSpPr>
        <p:spPr>
          <a:xfrm>
            <a:off x="14616608" y="2070963"/>
            <a:ext cx="3183696" cy="1200329"/>
          </a:xfrm>
          <a:prstGeom prst="rect">
            <a:avLst/>
          </a:prstGeom>
          <a:noFill/>
        </p:spPr>
        <p:txBody>
          <a:bodyPr wrap="square" rtlCol="0">
            <a:spAutoFit/>
          </a:bodyPr>
          <a:lstStyle/>
          <a:p>
            <a:pPr algn="ctr"/>
            <a:r>
              <a:rPr lang="en-US" sz="3600" dirty="0">
                <a:solidFill>
                  <a:schemeClr val="tx2"/>
                </a:solidFill>
                <a:latin typeface="+mj-lt"/>
                <a:ea typeface="+mj-ea"/>
                <a:cs typeface="+mj-cs"/>
              </a:rPr>
              <a:t>In Fifth Year of</a:t>
            </a:r>
          </a:p>
          <a:p>
            <a:pPr algn="ctr"/>
            <a:r>
              <a:rPr lang="en-US" sz="3600" dirty="0">
                <a:solidFill>
                  <a:schemeClr val="tx2"/>
                </a:solidFill>
                <a:latin typeface="+mj-lt"/>
                <a:ea typeface="+mj-ea"/>
                <a:cs typeface="+mj-cs"/>
              </a:rPr>
              <a:t>the Sony RAP!</a:t>
            </a:r>
          </a:p>
        </p:txBody>
      </p:sp>
      <p:sp>
        <p:nvSpPr>
          <p:cNvPr id="3" name="Date Placeholder 2"/>
          <p:cNvSpPr>
            <a:spLocks noGrp="1"/>
          </p:cNvSpPr>
          <p:nvPr>
            <p:ph type="dt" sz="half" idx="14"/>
          </p:nvPr>
        </p:nvSpPr>
        <p:spPr/>
        <p:txBody>
          <a:bodyPr/>
          <a:lstStyle/>
          <a:p>
            <a:r>
              <a:rPr lang="en-US" dirty="0"/>
              <a:t>July 15, 2019</a:t>
            </a:r>
          </a:p>
        </p:txBody>
      </p:sp>
      <p:sp>
        <p:nvSpPr>
          <p:cNvPr id="9" name="TextBox 8">
            <a:extLst>
              <a:ext uri="{FF2B5EF4-FFF2-40B4-BE49-F238E27FC236}">
                <a16:creationId xmlns:a16="http://schemas.microsoft.com/office/drawing/2014/main" id="{66EDE32F-8087-4124-B5CF-B92A693FD805}"/>
              </a:ext>
            </a:extLst>
          </p:cNvPr>
          <p:cNvSpPr txBox="1"/>
          <p:nvPr/>
        </p:nvSpPr>
        <p:spPr>
          <a:xfrm>
            <a:off x="14631952" y="3775348"/>
            <a:ext cx="3183696" cy="1754326"/>
          </a:xfrm>
          <a:prstGeom prst="rect">
            <a:avLst/>
          </a:prstGeom>
          <a:noFill/>
        </p:spPr>
        <p:txBody>
          <a:bodyPr wrap="square" rtlCol="0">
            <a:spAutoFit/>
          </a:bodyPr>
          <a:lstStyle/>
          <a:p>
            <a:pPr algn="ctr"/>
            <a:r>
              <a:rPr lang="en-US" sz="3600" dirty="0">
                <a:solidFill>
                  <a:schemeClr val="tx2"/>
                </a:solidFill>
                <a:latin typeface="+mj-lt"/>
                <a:ea typeface="+mj-ea"/>
                <a:cs typeface="+mj-cs"/>
              </a:rPr>
              <a:t>Includes Select</a:t>
            </a:r>
          </a:p>
          <a:p>
            <a:pPr algn="ctr"/>
            <a:r>
              <a:rPr lang="en-US" sz="3600" dirty="0">
                <a:solidFill>
                  <a:schemeClr val="tx2"/>
                </a:solidFill>
                <a:latin typeface="+mj-lt"/>
                <a:ea typeface="+mj-ea"/>
                <a:cs typeface="+mj-cs"/>
              </a:rPr>
              <a:t>EU Countries this year</a:t>
            </a:r>
          </a:p>
        </p:txBody>
      </p:sp>
    </p:spTree>
    <p:extLst>
      <p:ext uri="{BB962C8B-B14F-4D97-AF65-F5344CB8AC3E}">
        <p14:creationId xmlns:p14="http://schemas.microsoft.com/office/powerpoint/2010/main" val="1743024064"/>
      </p:ext>
    </p:extLst>
  </p:cSld>
  <p:clrMapOvr>
    <a:masterClrMapping/>
  </p:clrMapOvr>
</p:sld>
</file>

<file path=ppt/theme/theme1.xml><?xml version="1.0" encoding="utf-8"?>
<a:theme xmlns:a="http://schemas.openxmlformats.org/drawingml/2006/main" name="USRC Black">
  <a:themeElements>
    <a:clrScheme name="Sony Black BG">
      <a:dk1>
        <a:srgbClr val="000000"/>
      </a:dk1>
      <a:lt1>
        <a:srgbClr val="FFFFFF"/>
      </a:lt1>
      <a:dk2>
        <a:srgbClr val="003366"/>
      </a:dk2>
      <a:lt2>
        <a:srgbClr val="F2CE00"/>
      </a:lt2>
      <a:accent1>
        <a:srgbClr val="E6820B"/>
      </a:accent1>
      <a:accent2>
        <a:srgbClr val="54A9CC"/>
      </a:accent2>
      <a:accent3>
        <a:srgbClr val="318C3A"/>
      </a:accent3>
      <a:accent4>
        <a:srgbClr val="1952A6"/>
      </a:accent4>
      <a:accent5>
        <a:srgbClr val="7C388C"/>
      </a:accent5>
      <a:accent6>
        <a:srgbClr val="CF1111"/>
      </a:accent6>
      <a:hlink>
        <a:srgbClr val="D42F7E"/>
      </a:hlink>
      <a:folHlink>
        <a:srgbClr val="683ABD"/>
      </a:folHlink>
    </a:clrScheme>
    <a:fontScheme name="ユーザー定義 4">
      <a:majorFont>
        <a:latin typeface="Candara"/>
        <a:ea typeface="メイリオ"/>
        <a:cs typeface=""/>
      </a:majorFont>
      <a:minorFont>
        <a:latin typeface="Candara"/>
        <a:ea typeface="メイリオ"/>
        <a:cs typeface=""/>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20000"/>
          </a:schemeClr>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2800" dirty="0" smtClean="0">
            <a:solidFill>
              <a:schemeClr val="bg1"/>
            </a:solidFill>
          </a:defRPr>
        </a:defPPr>
      </a:lstStyle>
    </a:txDef>
  </a:objectDefaults>
  <a:extraClrSchemeLst/>
</a:theme>
</file>

<file path=ppt/theme/theme2.xml><?xml version="1.0" encoding="utf-8"?>
<a:theme xmlns:a="http://schemas.openxmlformats.org/drawingml/2006/main" name="UIDP Template 101819">
  <a:themeElements>
    <a:clrScheme name="Custom 4">
      <a:dk1>
        <a:sysClr val="windowText" lastClr="000000"/>
      </a:dk1>
      <a:lt1>
        <a:sysClr val="window" lastClr="FFFFFF"/>
      </a:lt1>
      <a:dk2>
        <a:srgbClr val="3D3935"/>
      </a:dk2>
      <a:lt2>
        <a:srgbClr val="EEECE1"/>
      </a:lt2>
      <a:accent1>
        <a:srgbClr val="35B9E8"/>
      </a:accent1>
      <a:accent2>
        <a:srgbClr val="E36F1E"/>
      </a:accent2>
      <a:accent3>
        <a:srgbClr val="C4D600"/>
      </a:accent3>
      <a:accent4>
        <a:srgbClr val="9FA61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IDP Template 101819" id="{F95A9413-4989-4970-8525-622804561AAB}" vid="{ED0B7C4B-E186-4B51-B281-9C9EFB7CA8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usrc_ppt_template</Template>
  <TotalTime>115027</TotalTime>
  <Words>3668</Words>
  <Application>Microsoft Office PowerPoint</Application>
  <PresentationFormat>Custom</PresentationFormat>
  <Paragraphs>229</Paragraphs>
  <Slides>32</Slides>
  <Notes>32</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Arial</vt:lpstr>
      <vt:lpstr>Calibri</vt:lpstr>
      <vt:lpstr>Candara</vt:lpstr>
      <vt:lpstr>Helvetica LT Std</vt:lpstr>
      <vt:lpstr>Helvetica Neue</vt:lpstr>
      <vt:lpstr>Helvetica Neue </vt:lpstr>
      <vt:lpstr>Helvetica Neue Light</vt:lpstr>
      <vt:lpstr>Helvetica Neue LT Std 55 Roman</vt:lpstr>
      <vt:lpstr>Helvetica Neue Medium</vt:lpstr>
      <vt:lpstr>SST</vt:lpstr>
      <vt:lpstr>Wingdings</vt:lpstr>
      <vt:lpstr>USRC Black</vt:lpstr>
      <vt:lpstr>UIDP Template 101819</vt:lpstr>
      <vt:lpstr>Office Theme</vt:lpstr>
      <vt:lpstr>The Importance of Proximity to Successful U-I Alliances/Partnerships</vt:lpstr>
      <vt:lpstr>How to Participate Webinar Logistics</vt:lpstr>
      <vt:lpstr>PowerPoint Presentation</vt:lpstr>
      <vt:lpstr>PowerPoint Presentation</vt:lpstr>
      <vt:lpstr>PowerPoint Presentation</vt:lpstr>
      <vt:lpstr>Webinar Agenda</vt:lpstr>
      <vt:lpstr>Welcome UIDP Members!  An Intro to Sony</vt:lpstr>
      <vt:lpstr>PowerPoint Presentation</vt:lpstr>
      <vt:lpstr>What is the Sony Research Award Program? https://www.sony.com/research-award-program </vt:lpstr>
      <vt:lpstr>What is the Sony Research Award Program? https://www.sony.com/research-award-program </vt:lpstr>
      <vt:lpstr>Who are past winners in the Sony Research Award Program?</vt:lpstr>
      <vt:lpstr>How is the Sony Research Award Program Different?</vt:lpstr>
      <vt:lpstr>PowerPoint Presentation</vt:lpstr>
      <vt:lpstr>Faculty Innovation Award</vt:lpstr>
      <vt:lpstr>Faculty Innovation Award - Information Technology </vt:lpstr>
      <vt:lpstr>Faculty Innovation Award – Devices and Materials</vt:lpstr>
      <vt:lpstr>Faculty Innovation Award – Biomedical and Life Science</vt:lpstr>
      <vt:lpstr>Focused Research Award</vt:lpstr>
      <vt:lpstr>Focused Research Award Topics</vt:lpstr>
      <vt:lpstr>PowerPoint Presentation</vt:lpstr>
      <vt:lpstr>Submission Guidelines - Eligibility</vt:lpstr>
      <vt:lpstr>Submission Guidelines - Requirements</vt:lpstr>
      <vt:lpstr>Submission Guidelines - Requirements</vt:lpstr>
      <vt:lpstr>Submission Guidelines - Requirements</vt:lpstr>
      <vt:lpstr>Submission Guidelines - Submission</vt:lpstr>
      <vt:lpstr>Submission Guidelines – Results, Funding, &amp; Inquiries</vt:lpstr>
      <vt:lpstr>Questions?</vt:lpstr>
      <vt:lpstr>PowerPoint Presentation</vt:lpstr>
      <vt:lpstr>Q&amp;A</vt:lpstr>
      <vt:lpstr>PowerPoint Presentation</vt:lpstr>
      <vt:lpstr>September 21-25, 2020 REGISTRATION OPENS SOON!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Mark.Ortiz@sony.com</dc:creator>
  <cp:keywords>USRC PPT Template</cp:keywords>
  <cp:lastModifiedBy>Abishai Kelkar</cp:lastModifiedBy>
  <cp:revision>3706</cp:revision>
  <cp:lastPrinted>2018-07-26T23:37:46Z</cp:lastPrinted>
  <dcterms:created xsi:type="dcterms:W3CDTF">2014-04-07T19:04:32Z</dcterms:created>
  <dcterms:modified xsi:type="dcterms:W3CDTF">2020-07-15T18:06:38Z</dcterms:modified>
</cp:coreProperties>
</file>