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8"/>
  </p:notesMasterIdLst>
  <p:sldIdLst>
    <p:sldId id="2145961508" r:id="rId3"/>
    <p:sldId id="1293234482" r:id="rId4"/>
    <p:sldId id="2145961531" r:id="rId5"/>
    <p:sldId id="2145961507" r:id="rId6"/>
    <p:sldId id="214596153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8B5"/>
    <a:srgbClr val="60B5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70" autoAdjust="0"/>
  </p:normalViewPr>
  <p:slideViewPr>
    <p:cSldViewPr snapToGrid="0">
      <p:cViewPr varScale="1">
        <p:scale>
          <a:sx n="72" d="100"/>
          <a:sy n="72" d="100"/>
        </p:scale>
        <p:origin x="10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7410E-6E86-4E8A-9EB6-12E5D3217BC2}" type="datetimeFigureOut">
              <a:rPr lang="en-US" smtClean="0"/>
              <a:t>11/8/2021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3317E-CF5B-47FD-B9F4-5BD5F1976F10}" type="slidenum">
              <a:rPr lang="en-US" smtClean="0"/>
              <a:t>‹#›</a:t>
            </a:fld>
            <a:endParaRPr lang="en-US" dirty="0"/>
          </a:p>
        </p:txBody>
      </p:sp>
    </p:spTree>
    <p:extLst>
      <p:ext uri="{BB962C8B-B14F-4D97-AF65-F5344CB8AC3E}">
        <p14:creationId xmlns:p14="http://schemas.microsoft.com/office/powerpoint/2010/main" val="1252539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world spends a lot on R&amp;D, an estimated $2.43T USD in PPP terms in 2020. This data is from R&amp;D Magazine 2021 R&amp;D Funding Forecast. In 2021, it’s estimated that Chinese spending will exceed US spending for the first time ever. Japan and Germany are #3 and #4, and India now spends more than South Korea and is #5 globally, spending nearly two times as much as the UK. About 70% of this spending is by corporations, primarily “D” spending, with the remaining 30% spending by governments, mostly funding universities and government laboratories—that is heavily focused on basic and applied research.  </a:t>
            </a:r>
          </a:p>
          <a:p>
            <a:endParaRPr lang="en-US" b="1" dirty="0"/>
          </a:p>
          <a:p>
            <a:r>
              <a:rPr lang="en-US" b="1" dirty="0"/>
              <a:t>The question is why, and the answer is these countries are chasing innovation and economic impact.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3C7B-F938-4CE9-A268-32817172635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61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world spends a lot on R&amp;D, an estimated $2.43T USD in PPP terms in 2020. This data is from R&amp;D Magazine 2021 R&amp;D Funding Forecast. In 2021, it’s estimated that Chinese spending will exceed US spending for the first time ever. Japan and Germany are #3 and #4, and India now spends more than South Korea and is #5 globally, spending nearly two times as much as the UK. About 70% of this spending is by corporations, primarily “D” spending, with the remaining 30% spending by governments, mostly funding universities and government laboratories—that is heavily focused on basic and applied research.  </a:t>
            </a:r>
          </a:p>
          <a:p>
            <a:endParaRPr lang="en-US" b="1" dirty="0"/>
          </a:p>
          <a:p>
            <a:r>
              <a:rPr lang="en-US" b="1" dirty="0"/>
              <a:t>The question is why, and the answer is these countries are chasing innovation and economic impact.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3C7B-F938-4CE9-A268-32817172635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55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has been a global resurgence in R&amp;D investments, not only proposed for the us but proposed or approved in many developed countries around the world.  Part of this is in response to COVID-related shortages and supply chain disruptions, but much of it is in response to the Chinese technological challenge.  Today we will talk about the United States specifically, but it is important here to understand the global context.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D58893-C094-447F-8B2E-DE07E39C5A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744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Looking at current spending on academic R&amp;D by country (this is in nominal unadjusted USD) the EU and US as a whole continue to outspend Japan and China.</a:t>
            </a:r>
          </a:p>
          <a:p>
            <a:endParaRPr lang="en-US" b="1" dirty="0"/>
          </a:p>
          <a:p>
            <a:r>
              <a:rPr lang="en-US" b="1" dirty="0"/>
              <a:t>It’s notable that the five big tech FAAMG companies spend over $130B per year on R&amp;D, mostly on the “D” side. Still a huge number. </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D58893-C094-447F-8B2E-DE07E39C5A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960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3.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rgbClr val="F2F2F2">
              <a:alpha val="7059"/>
            </a:srgbClr>
          </a:solidFill>
        </p:spPr>
        <p:txBody>
          <a:bodyPr>
            <a:normAutofit/>
          </a:bodyPr>
          <a:lstStyle>
            <a:lvl1pPr marL="0" indent="0" algn="r">
              <a:lnSpc>
                <a:spcPct val="100000"/>
              </a:lnSpc>
              <a:buNone/>
              <a:defRPr sz="2133" baseline="0"/>
            </a:lvl1pPr>
          </a:lstStyle>
          <a:p>
            <a:r>
              <a:rPr lang="en-US" noProof="0" dirty="0"/>
              <a:t>Click on icon to select picture</a:t>
            </a:r>
          </a:p>
        </p:txBody>
      </p:sp>
      <p:sp>
        <p:nvSpPr>
          <p:cNvPr id="2"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nSpc>
                <a:spcPct val="100000"/>
              </a:lnSpc>
              <a:spcBef>
                <a:spcPts val="0"/>
              </a:spcBef>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4741333" y="0"/>
            <a:ext cx="4550833" cy="3046988"/>
          </a:xfrm>
          <a:prstGeom prst="rect">
            <a:avLst/>
          </a:prstGeom>
          <a:solidFill>
            <a:srgbClr val="FFFF99"/>
          </a:solidFill>
        </p:spPr>
        <p:txBody>
          <a:bodyPr wrap="square" rtlCol="0">
            <a:spAutoFit/>
          </a:bodyPr>
          <a:lstStyle/>
          <a:p>
            <a:pPr defTabSz="1219170"/>
            <a:r>
              <a:rPr lang="en-US" sz="1600" dirty="0">
                <a:solidFill>
                  <a:srgbClr val="333333"/>
                </a:solidFill>
                <a:latin typeface="Arial"/>
                <a:cs typeface="Arial"/>
              </a:rPr>
              <a:t>IMPORTANT!!  </a:t>
            </a:r>
          </a:p>
          <a:p>
            <a:pPr defTabSz="1219170"/>
            <a:endParaRPr lang="en-US" sz="1600" dirty="0">
              <a:solidFill>
                <a:srgbClr val="333333"/>
              </a:solidFill>
              <a:latin typeface="Arial"/>
              <a:cs typeface="Arial"/>
            </a:endParaRPr>
          </a:p>
          <a:p>
            <a:pPr defTabSz="1219170"/>
            <a:r>
              <a:rPr lang="en-US" sz="1600" dirty="0">
                <a:solidFill>
                  <a:srgbClr val="333333"/>
                </a:solidFill>
                <a:latin typeface="Arial"/>
                <a:cs typeface="Arial"/>
              </a:rPr>
              <a:t>If you insert or change the picture, select it, click right and choose </a:t>
            </a:r>
            <a:r>
              <a:rPr lang="en-US" sz="1600" dirty="0">
                <a:solidFill>
                  <a:schemeClr val="accent2"/>
                </a:solidFill>
                <a:latin typeface="Arial"/>
                <a:cs typeface="Arial"/>
              </a:rPr>
              <a:t>Send to back</a:t>
            </a:r>
            <a:r>
              <a:rPr lang="en-US" sz="1600" dirty="0">
                <a:solidFill>
                  <a:srgbClr val="333333"/>
                </a:solidFill>
                <a:latin typeface="Arial"/>
                <a:cs typeface="Arial"/>
              </a:rPr>
              <a:t> from the right click menu to make the logo and text visible.</a:t>
            </a:r>
          </a:p>
          <a:p>
            <a:pPr defTabSz="1219170"/>
            <a:endParaRPr lang="en-US" sz="1600" dirty="0">
              <a:solidFill>
                <a:srgbClr val="333333"/>
              </a:solidFill>
              <a:latin typeface="Arial"/>
              <a:cs typeface="Arial"/>
            </a:endParaRPr>
          </a:p>
          <a:p>
            <a:pPr defTabSz="1219170"/>
            <a:endParaRPr lang="en-US" sz="1600" dirty="0">
              <a:solidFill>
                <a:srgbClr val="333333"/>
              </a:solidFill>
              <a:latin typeface="Arial"/>
              <a:cs typeface="Arial"/>
            </a:endParaRPr>
          </a:p>
          <a:p>
            <a:pPr defTabSz="1219170"/>
            <a:r>
              <a:rPr lang="en-US" sz="16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634455" y="671504"/>
            <a:ext cx="1049728" cy="1152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33"/>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741333" y="3572934"/>
            <a:ext cx="4550833" cy="3076935"/>
          </a:xfrm>
          <a:prstGeom prst="rect">
            <a:avLst/>
          </a:prstGeom>
        </p:spPr>
      </p:pic>
    </p:spTree>
    <p:extLst>
      <p:ext uri="{BB962C8B-B14F-4D97-AF65-F5344CB8AC3E}">
        <p14:creationId xmlns:p14="http://schemas.microsoft.com/office/powerpoint/2010/main" val="1155709780"/>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14" name="Content Placeholder 2"/>
          <p:cNvSpPr>
            <a:spLocks noGrp="1"/>
          </p:cNvSpPr>
          <p:nvPr>
            <p:ph sz="quarter" idx="16"/>
          </p:nvPr>
        </p:nvSpPr>
        <p:spPr>
          <a:xfrm>
            <a:off x="768351" y="1415035"/>
            <a:ext cx="10655300" cy="435923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B3A48600-CE42-470F-A4E4-E1891D42B402}"/>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154365860"/>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20" name="Text Placeholder 8"/>
          <p:cNvSpPr>
            <a:spLocks noGrp="1"/>
          </p:cNvSpPr>
          <p:nvPr>
            <p:ph type="body" sz="quarter" idx="23" hasCustomPrompt="1"/>
          </p:nvPr>
        </p:nvSpPr>
        <p:spPr>
          <a:xfrm>
            <a:off x="6361122" y="1419806"/>
            <a:ext cx="5062529" cy="4353063"/>
          </a:xfrm>
          <a:prstGeom prst="rect">
            <a:avLst/>
          </a:prstGeom>
        </p:spPr>
        <p:txBody>
          <a:bodyPr>
            <a:normAutofit/>
          </a:bodyPr>
          <a:lstStyle>
            <a:lvl1pPr marL="0" indent="0">
              <a:lnSpc>
                <a:spcPct val="100000"/>
              </a:lnSpc>
              <a:buFont typeface="Arial" charset="0"/>
              <a:buNone/>
              <a:defRPr sz="2133" b="0" baseline="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23" name="Text Placeholder 8"/>
          <p:cNvSpPr>
            <a:spLocks noGrp="1"/>
          </p:cNvSpPr>
          <p:nvPr>
            <p:ph type="body" sz="quarter" idx="24" hasCustomPrompt="1"/>
          </p:nvPr>
        </p:nvSpPr>
        <p:spPr>
          <a:xfrm>
            <a:off x="768352" y="1419805"/>
            <a:ext cx="5062529" cy="4353063"/>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9E976D61-2862-4E57-B8E8-87A55AB5098A}"/>
              </a:ext>
            </a:extLst>
          </p:cNvPr>
          <p:cNvSpPr>
            <a:spLocks noGrp="1"/>
          </p:cNvSpPr>
          <p:nvPr>
            <p:ph type="sldNum" sz="quarter" idx="25"/>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177067785"/>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8" name="Text Placeholder 8"/>
          <p:cNvSpPr>
            <a:spLocks noGrp="1"/>
          </p:cNvSpPr>
          <p:nvPr>
            <p:ph type="body" sz="quarter" idx="13" hasCustomPrompt="1"/>
          </p:nvPr>
        </p:nvSpPr>
        <p:spPr>
          <a:xfrm>
            <a:off x="768351" y="1419805"/>
            <a:ext cx="5062528" cy="4353063"/>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6361123" y="1419805"/>
            <a:ext cx="5062528" cy="4353063"/>
          </a:xfrm>
          <a:prstGeom prst="rect">
            <a:avLst/>
          </a:prstGeom>
        </p:spPr>
        <p:txBody>
          <a:bodyPr/>
          <a:lstStyle>
            <a:lvl1pPr marL="380990" indent="-380990">
              <a:lnSpc>
                <a:spcPct val="100000"/>
              </a:lnSpc>
              <a:buFont typeface="Arial" panose="020B0604020202020204" pitchFamily="34" charset="0"/>
              <a:buChar char="•"/>
              <a:defRPr sz="2133" b="0"/>
            </a:lvl1pPr>
            <a:lvl2pPr marL="383108" indent="-383108">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
        <p:nvSpPr>
          <p:cNvPr id="2" name="Slide Number Placeholder 1">
            <a:extLst>
              <a:ext uri="{FF2B5EF4-FFF2-40B4-BE49-F238E27FC236}">
                <a16:creationId xmlns:a16="http://schemas.microsoft.com/office/drawing/2014/main" id="{A0625F2F-AC4C-4C55-A66F-3404D0ACACA7}"/>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496360951"/>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6096000" y="0"/>
            <a:ext cx="6096000" cy="68580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768352" y="5924553"/>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dirty="0"/>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768352" y="493834"/>
            <a:ext cx="5062529"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11" name="Text Placeholder 8"/>
          <p:cNvSpPr>
            <a:spLocks noGrp="1"/>
          </p:cNvSpPr>
          <p:nvPr>
            <p:ph type="body" sz="quarter" idx="24" hasCustomPrompt="1"/>
          </p:nvPr>
        </p:nvSpPr>
        <p:spPr>
          <a:xfrm>
            <a:off x="768352" y="1419805"/>
            <a:ext cx="5062529" cy="4353063"/>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Tree>
    <p:extLst>
      <p:ext uri="{BB962C8B-B14F-4D97-AF65-F5344CB8AC3E}">
        <p14:creationId xmlns:p14="http://schemas.microsoft.com/office/powerpoint/2010/main" val="2956263613"/>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392000" y="6296344"/>
            <a:ext cx="4114800" cy="217085"/>
          </a:xfrm>
        </p:spPr>
        <p:txBody>
          <a:bodyPr/>
          <a:lstStyle/>
          <a:p>
            <a:endParaRPr lang="de-DE" dirty="0"/>
          </a:p>
        </p:txBody>
      </p:sp>
      <p:sp>
        <p:nvSpPr>
          <p:cNvPr id="10" name="Footer Placeholder 4"/>
          <p:cNvSpPr>
            <a:spLocks noGrp="1"/>
          </p:cNvSpPr>
          <p:nvPr>
            <p:ph type="ftr" sz="quarter" idx="16"/>
          </p:nvPr>
        </p:nvSpPr>
        <p:spPr>
          <a:xfrm>
            <a:off x="1392000" y="6041602"/>
            <a:ext cx="4114800" cy="216325"/>
          </a:xfrm>
        </p:spPr>
        <p:txBody>
          <a:bodyPr/>
          <a:lstStyle/>
          <a:p>
            <a:endParaRPr lang="de-DE" dirty="0"/>
          </a:p>
        </p:txBody>
      </p:sp>
      <p:cxnSp>
        <p:nvCxnSpPr>
          <p:cNvPr id="11" name="Straight Connector 10"/>
          <p:cNvCxnSpPr/>
          <p:nvPr userDrawn="1"/>
        </p:nvCxnSpPr>
        <p:spPr>
          <a:xfrm flipV="1">
            <a:off x="768352" y="5924553"/>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6096000" cy="68580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6325652" y="493834"/>
            <a:ext cx="5062529"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18" name="Text Placeholder 8"/>
          <p:cNvSpPr>
            <a:spLocks noGrp="1"/>
          </p:cNvSpPr>
          <p:nvPr>
            <p:ph type="body" sz="quarter" idx="25" hasCustomPrompt="1"/>
          </p:nvPr>
        </p:nvSpPr>
        <p:spPr>
          <a:xfrm>
            <a:off x="6325652" y="1419805"/>
            <a:ext cx="5062529" cy="4353063"/>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3" name="Slide Number Placeholder 2">
            <a:extLst>
              <a:ext uri="{FF2B5EF4-FFF2-40B4-BE49-F238E27FC236}">
                <a16:creationId xmlns:a16="http://schemas.microsoft.com/office/drawing/2014/main" id="{8ACAC847-E1CF-4A88-81E3-3EDE8D90BEF9}"/>
              </a:ext>
            </a:extLst>
          </p:cNvPr>
          <p:cNvSpPr>
            <a:spLocks noGrp="1"/>
          </p:cNvSpPr>
          <p:nvPr>
            <p:ph type="sldNum" sz="quarter" idx="2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9043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11" name="Straight Connector 10"/>
          <p:cNvCxnSpPr/>
          <p:nvPr userDrawn="1"/>
        </p:nvCxnSpPr>
        <p:spPr>
          <a:xfrm flipV="1">
            <a:off x="768352" y="5924553"/>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4515555" y="1419805"/>
            <a:ext cx="6908095" cy="4353063"/>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8" name="Text Placeholder 8"/>
          <p:cNvSpPr>
            <a:spLocks noGrp="1"/>
          </p:cNvSpPr>
          <p:nvPr>
            <p:ph type="body" sz="quarter" idx="24" hasCustomPrompt="1"/>
          </p:nvPr>
        </p:nvSpPr>
        <p:spPr>
          <a:xfrm>
            <a:off x="768352" y="1419805"/>
            <a:ext cx="3521427" cy="4353063"/>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de-DE"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de-DE" dirty="0"/>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019263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de-DE"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045" y="3101091"/>
            <a:ext cx="3905956" cy="3756909"/>
          </a:xfrm>
          <a:prstGeom prst="rect">
            <a:avLst/>
          </a:prstGeom>
        </p:spPr>
      </p:pic>
      <p:sp>
        <p:nvSpPr>
          <p:cNvPr id="6" name="Footer Placeholder 5"/>
          <p:cNvSpPr>
            <a:spLocks noGrp="1"/>
          </p:cNvSpPr>
          <p:nvPr>
            <p:ph type="ftr" sz="quarter" idx="11"/>
          </p:nvPr>
        </p:nvSpPr>
        <p:spPr/>
        <p:txBody>
          <a:bodyPr/>
          <a:lstStyle/>
          <a:p>
            <a:endParaRPr lang="de-DE" dirty="0"/>
          </a:p>
        </p:txBody>
      </p:sp>
      <p:sp>
        <p:nvSpPr>
          <p:cNvPr id="7" name="Title 1"/>
          <p:cNvSpPr>
            <a:spLocks noGrp="1"/>
          </p:cNvSpPr>
          <p:nvPr>
            <p:ph type="title" hasCustomPrompt="1"/>
          </p:nvPr>
        </p:nvSpPr>
        <p:spPr>
          <a:xfrm>
            <a:off x="768351" y="584571"/>
            <a:ext cx="8331199" cy="3773451"/>
          </a:xfrm>
          <a:prstGeom prst="rect">
            <a:avLst/>
          </a:prstGeom>
        </p:spPr>
        <p:txBody>
          <a:bodyPr lIns="0" tIns="0" rIns="0">
            <a:normAutofit/>
          </a:bodyPr>
          <a:lstStyle>
            <a:lvl1pPr marL="237061" indent="-237061">
              <a:lnSpc>
                <a:spcPct val="100000"/>
              </a:lnSpc>
              <a:defRPr sz="48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297810"/>
      </p:ext>
    </p:extLst>
  </p:cSld>
  <p:clrMapOvr>
    <a:masterClrMapping/>
  </p:clrMapOvr>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1" y="589650"/>
            <a:ext cx="7988788" cy="4240257"/>
          </a:xfrm>
          <a:prstGeom prst="rect">
            <a:avLst/>
          </a:prstGeom>
        </p:spPr>
        <p:txBody>
          <a:bodyPr lIns="0" rIns="0">
            <a:normAutofit/>
          </a:bodyPr>
          <a:lstStyle>
            <a:lvl1pPr marL="237061" indent="-237061">
              <a:lnSpc>
                <a:spcPct val="100000"/>
              </a:lnSpc>
              <a:defRPr sz="4800">
                <a:solidFill>
                  <a:schemeClr val="bg1"/>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1ABBFE6F-AC76-4679-9E64-F380BE313D6C}"/>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5DFBBB88-9E69-4056-89B7-53EC38D70961}"/>
              </a:ext>
            </a:extLst>
          </p:cNvPr>
          <p:cNvSpPr>
            <a:spLocks noGrp="1"/>
          </p:cNvSpPr>
          <p:nvPr>
            <p:ph type="ftr" sz="quarter" idx="15"/>
          </p:nvPr>
        </p:nvSpPr>
        <p:spPr/>
        <p:txBody>
          <a:bodyPr/>
          <a:lstStyle/>
          <a:p>
            <a:endParaRPr lang="de-DE" dirty="0"/>
          </a:p>
        </p:txBody>
      </p:sp>
      <p:sp>
        <p:nvSpPr>
          <p:cNvPr id="5" name="Slide Number Placeholder 4">
            <a:extLst>
              <a:ext uri="{FF2B5EF4-FFF2-40B4-BE49-F238E27FC236}">
                <a16:creationId xmlns:a16="http://schemas.microsoft.com/office/drawing/2014/main" id="{17C05264-44CE-4711-9D87-DAAF6AB89A00}"/>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044329920"/>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1" y="589650"/>
            <a:ext cx="7988788" cy="4240257"/>
          </a:xfrm>
          <a:prstGeom prst="rect">
            <a:avLst/>
          </a:prstGeom>
        </p:spPr>
        <p:txBody>
          <a:bodyPr lIns="0" rIns="0">
            <a:normAutofit/>
          </a:bodyPr>
          <a:lstStyle>
            <a:lvl1pPr marL="237061" indent="-237061">
              <a:lnSpc>
                <a:spcPct val="100000"/>
              </a:lnSpc>
              <a:defRPr sz="4800">
                <a:solidFill>
                  <a:srgbClr val="53565A"/>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08365055-2F6D-417F-BBA6-C10DAAE3715D}"/>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8875FA76-4DC3-400C-99FB-FD541C7E126E}"/>
              </a:ext>
            </a:extLst>
          </p:cNvPr>
          <p:cNvSpPr>
            <a:spLocks noGrp="1"/>
          </p:cNvSpPr>
          <p:nvPr>
            <p:ph type="ftr" sz="quarter" idx="15"/>
          </p:nvPr>
        </p:nvSpPr>
        <p:spPr/>
        <p:txBody>
          <a:bodyPr/>
          <a:lstStyle/>
          <a:p>
            <a:endParaRPr lang="de-DE" dirty="0"/>
          </a:p>
        </p:txBody>
      </p:sp>
      <p:sp>
        <p:nvSpPr>
          <p:cNvPr id="5" name="Slide Number Placeholder 4">
            <a:extLst>
              <a:ext uri="{FF2B5EF4-FFF2-40B4-BE49-F238E27FC236}">
                <a16:creationId xmlns:a16="http://schemas.microsoft.com/office/drawing/2014/main" id="{AD9EA606-AA5D-472D-BDF2-632060A3AEEE}"/>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3157211199"/>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6361123" y="1419805"/>
            <a:ext cx="5062528" cy="4353063"/>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dirty="0"/>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9" name="Text Placeholder 8"/>
          <p:cNvSpPr>
            <a:spLocks noGrp="1"/>
          </p:cNvSpPr>
          <p:nvPr>
            <p:ph type="body" sz="quarter" idx="13" hasCustomPrompt="1"/>
          </p:nvPr>
        </p:nvSpPr>
        <p:spPr>
          <a:xfrm>
            <a:off x="768351" y="1419805"/>
            <a:ext cx="5062528" cy="4353063"/>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3609597799"/>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rgbClr val="F2F2F2">
              <a:alpha val="7059"/>
            </a:srgbClr>
          </a:solidFill>
        </p:spPr>
        <p:txBody>
          <a:bodyPr>
            <a:normAutofit/>
          </a:bodyPr>
          <a:lstStyle>
            <a:lvl1pPr marL="0" indent="0" algn="r">
              <a:lnSpc>
                <a:spcPct val="100000"/>
              </a:lnSpc>
              <a:buNone/>
              <a:defRPr sz="2133" baseline="0"/>
            </a:lvl1pPr>
          </a:lstStyle>
          <a:p>
            <a:r>
              <a:rPr lang="de-DE" dirty="0"/>
              <a:t>Click on icon to select picture</a:t>
            </a:r>
          </a:p>
        </p:txBody>
      </p:sp>
      <p:sp>
        <p:nvSpPr>
          <p:cNvPr id="2"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nSpc>
                <a:spcPct val="100000"/>
              </a:lnSpc>
              <a:spcBef>
                <a:spcPts val="0"/>
              </a:spcBef>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4741333" y="0"/>
            <a:ext cx="4550833" cy="3046988"/>
          </a:xfrm>
          <a:prstGeom prst="rect">
            <a:avLst/>
          </a:prstGeom>
          <a:solidFill>
            <a:srgbClr val="FFFF99"/>
          </a:solidFill>
        </p:spPr>
        <p:txBody>
          <a:bodyPr wrap="square" rtlCol="0">
            <a:spAutoFit/>
          </a:bodyPr>
          <a:lstStyle/>
          <a:p>
            <a:pPr defTabSz="1219170"/>
            <a:r>
              <a:rPr lang="en-US" sz="1600" dirty="0">
                <a:solidFill>
                  <a:srgbClr val="333333"/>
                </a:solidFill>
                <a:latin typeface="Arial"/>
                <a:cs typeface="Arial"/>
              </a:rPr>
              <a:t>IMPORTANT!!  </a:t>
            </a:r>
          </a:p>
          <a:p>
            <a:pPr defTabSz="1219170"/>
            <a:endParaRPr lang="en-US" sz="1600" dirty="0">
              <a:solidFill>
                <a:srgbClr val="333333"/>
              </a:solidFill>
              <a:latin typeface="Arial"/>
              <a:cs typeface="Arial"/>
            </a:endParaRPr>
          </a:p>
          <a:p>
            <a:pPr defTabSz="1219170"/>
            <a:r>
              <a:rPr lang="en-US" sz="1600" dirty="0">
                <a:solidFill>
                  <a:srgbClr val="333333"/>
                </a:solidFill>
                <a:latin typeface="Arial"/>
                <a:cs typeface="Arial"/>
              </a:rPr>
              <a:t>If you insert or change the picture, select it, click right and choose </a:t>
            </a:r>
            <a:r>
              <a:rPr lang="en-US" sz="1600" dirty="0">
                <a:solidFill>
                  <a:schemeClr val="accent2"/>
                </a:solidFill>
                <a:latin typeface="Arial"/>
                <a:cs typeface="Arial"/>
              </a:rPr>
              <a:t>Send to back</a:t>
            </a:r>
            <a:r>
              <a:rPr lang="en-US" sz="1600" dirty="0">
                <a:solidFill>
                  <a:srgbClr val="333333"/>
                </a:solidFill>
                <a:latin typeface="Arial"/>
                <a:cs typeface="Arial"/>
              </a:rPr>
              <a:t> from the right click menu to make the logo and text visible.</a:t>
            </a:r>
          </a:p>
          <a:p>
            <a:pPr defTabSz="1219170"/>
            <a:endParaRPr lang="en-US" sz="1600" dirty="0">
              <a:solidFill>
                <a:srgbClr val="333333"/>
              </a:solidFill>
              <a:latin typeface="Arial"/>
              <a:cs typeface="Arial"/>
            </a:endParaRPr>
          </a:p>
          <a:p>
            <a:pPr defTabSz="1219170"/>
            <a:endParaRPr lang="en-US" sz="1600" dirty="0">
              <a:solidFill>
                <a:srgbClr val="333333"/>
              </a:solidFill>
              <a:latin typeface="Arial"/>
              <a:cs typeface="Arial"/>
            </a:endParaRPr>
          </a:p>
          <a:p>
            <a:pPr defTabSz="1219170"/>
            <a:r>
              <a:rPr lang="en-US" sz="16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634455" y="671504"/>
            <a:ext cx="1049728" cy="1152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33"/>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741333" y="3572934"/>
            <a:ext cx="4550833" cy="3076935"/>
          </a:xfrm>
          <a:prstGeom prst="rect">
            <a:avLst/>
          </a:prstGeom>
        </p:spPr>
      </p:pic>
    </p:spTree>
    <p:extLst>
      <p:ext uri="{BB962C8B-B14F-4D97-AF65-F5344CB8AC3E}">
        <p14:creationId xmlns:p14="http://schemas.microsoft.com/office/powerpoint/2010/main" val="2151045048"/>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6361124" y="1419805"/>
            <a:ext cx="5062529" cy="4349375"/>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endParaRPr lang="de-DE" dirty="0"/>
          </a:p>
        </p:txBody>
      </p:sp>
      <p:sp>
        <p:nvSpPr>
          <p:cNvPr id="5" name="Footer Placeholder 4"/>
          <p:cNvSpPr>
            <a:spLocks noGrp="1"/>
          </p:cNvSpPr>
          <p:nvPr>
            <p:ph type="ftr" sz="quarter" idx="17"/>
          </p:nvPr>
        </p:nvSpPr>
        <p:spPr/>
        <p:txBody>
          <a:bodyPr/>
          <a:lstStyle/>
          <a:p>
            <a:endParaRPr lang="de-DE" dirty="0"/>
          </a:p>
        </p:txBody>
      </p:sp>
      <p:sp>
        <p:nvSpPr>
          <p:cNvPr id="9"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8" name="Text Placeholder 8"/>
          <p:cNvSpPr>
            <a:spLocks noGrp="1"/>
          </p:cNvSpPr>
          <p:nvPr>
            <p:ph type="body" sz="quarter" idx="13" hasCustomPrompt="1"/>
          </p:nvPr>
        </p:nvSpPr>
        <p:spPr>
          <a:xfrm>
            <a:off x="768351" y="1419805"/>
            <a:ext cx="5062528" cy="4353063"/>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B9B6078E-5236-4C50-BFF2-6AA9D1393BC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3218280352"/>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768350" y="1419804"/>
            <a:ext cx="10653857" cy="4359368"/>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dirty="0"/>
          </a:p>
        </p:txBody>
      </p:sp>
      <p:sp>
        <p:nvSpPr>
          <p:cNvPr id="4" name="Footer Placeholder 3"/>
          <p:cNvSpPr>
            <a:spLocks noGrp="1"/>
          </p:cNvSpPr>
          <p:nvPr>
            <p:ph type="ftr" sz="quarter" idx="17"/>
          </p:nvPr>
        </p:nvSpPr>
        <p:spPr/>
        <p:txBody>
          <a:bodyPr/>
          <a:lstStyle/>
          <a:p>
            <a:endParaRPr lang="de-DE" dirty="0"/>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2" name="Slide Number Placeholder 1">
            <a:extLst>
              <a:ext uri="{FF2B5EF4-FFF2-40B4-BE49-F238E27FC236}">
                <a16:creationId xmlns:a16="http://schemas.microsoft.com/office/drawing/2014/main" id="{6DE2800B-24FC-46DB-A18B-E86175602D2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3473437289"/>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dirty="0"/>
          </a:p>
        </p:txBody>
      </p:sp>
      <p:sp>
        <p:nvSpPr>
          <p:cNvPr id="4" name="Footer Placeholder 3"/>
          <p:cNvSpPr>
            <a:spLocks noGrp="1"/>
          </p:cNvSpPr>
          <p:nvPr>
            <p:ph type="ftr" sz="quarter" idx="17"/>
          </p:nvPr>
        </p:nvSpPr>
        <p:spPr/>
        <p:txBody>
          <a:bodyPr/>
          <a:lstStyle/>
          <a:p>
            <a:endParaRPr lang="de-DE" dirty="0"/>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13" name="Chart Placeholder 5"/>
          <p:cNvSpPr>
            <a:spLocks noGrp="1"/>
          </p:cNvSpPr>
          <p:nvPr>
            <p:ph type="chart" sz="quarter" idx="19"/>
          </p:nvPr>
        </p:nvSpPr>
        <p:spPr>
          <a:xfrm>
            <a:off x="6361122" y="1419804"/>
            <a:ext cx="5062529" cy="4359368"/>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768350" y="1419804"/>
            <a:ext cx="5062529" cy="4359368"/>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020C0439-BFBB-47FF-94FA-EC6D2990CD80}"/>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459619458"/>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768351" y="1425580"/>
            <a:ext cx="3306940" cy="4359368"/>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dirty="0"/>
          </a:p>
        </p:txBody>
      </p:sp>
      <p:sp>
        <p:nvSpPr>
          <p:cNvPr id="4" name="Footer Placeholder 3"/>
          <p:cNvSpPr>
            <a:spLocks noGrp="1"/>
          </p:cNvSpPr>
          <p:nvPr>
            <p:ph type="ftr" sz="quarter" idx="17"/>
          </p:nvPr>
        </p:nvSpPr>
        <p:spPr/>
        <p:txBody>
          <a:bodyPr/>
          <a:lstStyle/>
          <a:p>
            <a:endParaRPr lang="de-DE" dirty="0"/>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8" name="Chart Placeholder 5"/>
          <p:cNvSpPr>
            <a:spLocks noGrp="1"/>
          </p:cNvSpPr>
          <p:nvPr>
            <p:ph type="chart" sz="quarter" idx="18"/>
          </p:nvPr>
        </p:nvSpPr>
        <p:spPr>
          <a:xfrm>
            <a:off x="4442533" y="1425580"/>
            <a:ext cx="3306940" cy="4359368"/>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8116711" y="1425580"/>
            <a:ext cx="3306940" cy="4359368"/>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351F6C02-833A-45E3-A60F-2BA4F947F69F}"/>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3599617698"/>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endParaRPr lang="de-DE" dirty="0"/>
          </a:p>
        </p:txBody>
      </p:sp>
      <p:sp>
        <p:nvSpPr>
          <p:cNvPr id="6" name="Footer Placeholder 5"/>
          <p:cNvSpPr>
            <a:spLocks noGrp="1"/>
          </p:cNvSpPr>
          <p:nvPr>
            <p:ph type="ftr" sz="quarter" idx="18"/>
          </p:nvPr>
        </p:nvSpPr>
        <p:spPr/>
        <p:txBody>
          <a:bodyPr/>
          <a:lstStyle/>
          <a:p>
            <a:endParaRPr lang="de-DE" dirty="0"/>
          </a:p>
        </p:txBody>
      </p:sp>
      <p:sp>
        <p:nvSpPr>
          <p:cNvPr id="10" name="Table Placeholder 6"/>
          <p:cNvSpPr>
            <a:spLocks noGrp="1"/>
          </p:cNvSpPr>
          <p:nvPr>
            <p:ph type="tbl" sz="quarter" idx="16"/>
          </p:nvPr>
        </p:nvSpPr>
        <p:spPr>
          <a:xfrm>
            <a:off x="768348" y="1419804"/>
            <a:ext cx="10653859" cy="4359368"/>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2" name="Slide Number Placeholder 1">
            <a:extLst>
              <a:ext uri="{FF2B5EF4-FFF2-40B4-BE49-F238E27FC236}">
                <a16:creationId xmlns:a16="http://schemas.microsoft.com/office/drawing/2014/main" id="{485098A0-7760-416A-AC9B-C6883CB575CB}"/>
              </a:ext>
            </a:extLst>
          </p:cNvPr>
          <p:cNvSpPr>
            <a:spLocks noGrp="1"/>
          </p:cNvSpPr>
          <p:nvPr>
            <p:ph type="sldNum" sz="quarter" idx="19"/>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118106002"/>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645671" y="5526640"/>
            <a:ext cx="6816945" cy="598488"/>
          </a:xfrm>
          <a:prstGeom prst="rect">
            <a:avLst/>
          </a:prstGeom>
        </p:spPr>
        <p:txBody>
          <a:bodyPr>
            <a:noAutofit/>
          </a:bodyPr>
          <a:lstStyle>
            <a:lvl1pPr marL="0" indent="0">
              <a:lnSpc>
                <a:spcPct val="100000"/>
              </a:lnSpc>
              <a:spcBef>
                <a:spcPts val="0"/>
              </a:spcBef>
              <a:buNone/>
              <a:defRPr sz="1867">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Department</a:t>
            </a:r>
            <a:br>
              <a:rPr lang="en-US" dirty="0"/>
            </a:br>
            <a:r>
              <a:rPr lang="en-US" dirty="0"/>
              <a:t>Date</a:t>
            </a:r>
            <a:endParaRPr lang="de-DE" dirty="0"/>
          </a:p>
        </p:txBody>
      </p:sp>
      <p:sp>
        <p:nvSpPr>
          <p:cNvPr id="7" name="TextBox 6"/>
          <p:cNvSpPr txBox="1"/>
          <p:nvPr userDrawn="1"/>
        </p:nvSpPr>
        <p:spPr>
          <a:xfrm>
            <a:off x="625684" y="2686386"/>
            <a:ext cx="5207000" cy="1118319"/>
          </a:xfrm>
          <a:prstGeom prst="rect">
            <a:avLst/>
          </a:prstGeom>
          <a:noFill/>
        </p:spPr>
        <p:txBody>
          <a:bodyPr wrap="square" rtlCol="0">
            <a:spAutoFit/>
          </a:bodyPr>
          <a:lstStyle/>
          <a:p>
            <a:r>
              <a:rPr lang="en-US" sz="6667"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5571" y="1711571"/>
            <a:ext cx="5146429" cy="5146429"/>
          </a:xfrm>
          <a:prstGeom prst="rect">
            <a:avLst/>
          </a:prstGeom>
        </p:spPr>
      </p:pic>
      <p:sp>
        <p:nvSpPr>
          <p:cNvPr id="10" name="Text Placeholder 9"/>
          <p:cNvSpPr>
            <a:spLocks noGrp="1"/>
          </p:cNvSpPr>
          <p:nvPr>
            <p:ph type="body" sz="quarter" idx="13"/>
          </p:nvPr>
        </p:nvSpPr>
        <p:spPr>
          <a:xfrm>
            <a:off x="634455" y="671504"/>
            <a:ext cx="1049728" cy="1152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33"/>
            </a:lvl1pPr>
          </a:lstStyle>
          <a:p>
            <a:pPr lvl="0"/>
            <a:r>
              <a:rPr lang="en-US"/>
              <a:t>Edit Master text styles</a:t>
            </a:r>
          </a:p>
        </p:txBody>
      </p:sp>
    </p:spTree>
    <p:extLst>
      <p:ext uri="{BB962C8B-B14F-4D97-AF65-F5344CB8AC3E}">
        <p14:creationId xmlns:p14="http://schemas.microsoft.com/office/powerpoint/2010/main" val="1723242054"/>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orient="horz" pos="373">
          <p15:clr>
            <a:srgbClr val="FBAE40"/>
          </p15:clr>
        </p15:guide>
        <p15:guide id="6" pos="5397">
          <p15:clr>
            <a:srgbClr val="FBAE40"/>
          </p15:clr>
        </p15:guide>
        <p15:guide id="7" orient="horz" pos="286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 image (insight box small white)">
    <p:bg>
      <p:bgPr>
        <a:solidFill>
          <a:srgbClr val="333333"/>
        </a:solidFill>
        <a:effectLst/>
      </p:bgPr>
    </p:bg>
    <p:spTree>
      <p:nvGrpSpPr>
        <p:cNvPr id="1" name=""/>
        <p:cNvGrpSpPr/>
        <p:nvPr/>
      </p:nvGrpSpPr>
      <p:grpSpPr>
        <a:xfrm>
          <a:off x="0" y="0"/>
          <a:ext cx="0" cy="0"/>
          <a:chOff x="0" y="0"/>
          <a:chExt cx="0" cy="0"/>
        </a:xfrm>
      </p:grpSpPr>
      <p:sp>
        <p:nvSpPr>
          <p:cNvPr id="6" name="SmartArt-Platzhalter 5">
            <a:extLst>
              <a:ext uri="{FF2B5EF4-FFF2-40B4-BE49-F238E27FC236}">
                <a16:creationId xmlns:a16="http://schemas.microsoft.com/office/drawing/2014/main" id="{D7DA481D-6A24-4B39-969E-C3C1021E66F7}"/>
              </a:ext>
            </a:extLst>
          </p:cNvPr>
          <p:cNvSpPr>
            <a:spLocks noGrp="1"/>
          </p:cNvSpPr>
          <p:nvPr>
            <p:ph type="dgm" sz="quarter" idx="17"/>
          </p:nvPr>
        </p:nvSpPr>
        <p:spPr>
          <a:xfrm>
            <a:off x="2296984" y="1711669"/>
            <a:ext cx="2916248" cy="2661963"/>
          </a:xfrm>
          <a:prstGeom prst="rect">
            <a:avLst/>
          </a:prstGeom>
          <a:solidFill>
            <a:schemeClr val="bg1"/>
          </a:solidFill>
        </p:spPr>
        <p:txBody>
          <a:bodyPr/>
          <a:lstStyle>
            <a:lvl1pPr>
              <a:defRPr sz="133"/>
            </a:lvl1pPr>
          </a:lstStyle>
          <a:p>
            <a:endParaRPr lang="en-US" dirty="0"/>
          </a:p>
        </p:txBody>
      </p:sp>
      <p:sp>
        <p:nvSpPr>
          <p:cNvPr id="4" name="Bildplatzhalter 3">
            <a:extLst>
              <a:ext uri="{FF2B5EF4-FFF2-40B4-BE49-F238E27FC236}">
                <a16:creationId xmlns:a16="http://schemas.microsoft.com/office/drawing/2014/main" id="{7186AB7A-E293-4936-B1DE-3B25A1FA9DF9}"/>
              </a:ext>
            </a:extLst>
          </p:cNvPr>
          <p:cNvSpPr>
            <a:spLocks noGrp="1"/>
          </p:cNvSpPr>
          <p:nvPr>
            <p:ph type="pic" sz="quarter" idx="16"/>
          </p:nvPr>
        </p:nvSpPr>
        <p:spPr>
          <a:xfrm>
            <a:off x="3216367" y="0"/>
            <a:ext cx="8975635" cy="6858000"/>
          </a:xfrm>
          <a:prstGeom prst="rect">
            <a:avLst/>
          </a:prstGeom>
          <a:ln>
            <a:noFill/>
          </a:ln>
        </p:spPr>
        <p:txBody>
          <a:bodyPr/>
          <a:lstStyle/>
          <a:p>
            <a:endParaRPr lang="en-US" dirty="0"/>
          </a:p>
        </p:txBody>
      </p:sp>
      <p:sp>
        <p:nvSpPr>
          <p:cNvPr id="3" name="Slide Number Placeholder 2">
            <a:extLst>
              <a:ext uri="{FF2B5EF4-FFF2-40B4-BE49-F238E27FC236}">
                <a16:creationId xmlns:a16="http://schemas.microsoft.com/office/drawing/2014/main" id="{E6D4DA40-89D3-814E-AF49-1BDA906AB183}"/>
              </a:ext>
            </a:extLst>
          </p:cNvPr>
          <p:cNvSpPr>
            <a:spLocks noGrp="1"/>
          </p:cNvSpPr>
          <p:nvPr>
            <p:ph type="sldNum" sz="quarter" idx="10"/>
          </p:nvPr>
        </p:nvSpPr>
        <p:spPr>
          <a:xfrm>
            <a:off x="10892370" y="6124197"/>
            <a:ext cx="685799" cy="733804"/>
          </a:xfrm>
        </p:spPr>
        <p:txBody>
          <a:bodyPr/>
          <a:lstStyle>
            <a:lvl1pPr>
              <a:defRPr>
                <a:latin typeface="Arial" panose="020B0604020202020204" pitchFamily="34" charset="0"/>
                <a:cs typeface="Arial" panose="020B0604020202020204" pitchFamily="34" charset="0"/>
              </a:defRPr>
            </a:lvl1pPr>
          </a:lstStyle>
          <a:p>
            <a:fld id="{D41FAE98-9FDA-8740-8F93-1E3A00396EB1}" type="slidenum">
              <a:rPr lang="en-US" smtClean="0"/>
              <a:pPr/>
              <a:t>‹#›</a:t>
            </a:fld>
            <a:endParaRPr lang="en-US" dirty="0"/>
          </a:p>
        </p:txBody>
      </p:sp>
      <p:sp>
        <p:nvSpPr>
          <p:cNvPr id="12" name="Text Placeholder 4">
            <a:extLst>
              <a:ext uri="{FF2B5EF4-FFF2-40B4-BE49-F238E27FC236}">
                <a16:creationId xmlns:a16="http://schemas.microsoft.com/office/drawing/2014/main" id="{7FD280B9-8F15-2C4A-8729-078C492CDB38}"/>
              </a:ext>
            </a:extLst>
          </p:cNvPr>
          <p:cNvSpPr>
            <a:spLocks noGrp="1"/>
          </p:cNvSpPr>
          <p:nvPr>
            <p:ph type="body" sz="quarter" idx="15" hasCustomPrompt="1"/>
          </p:nvPr>
        </p:nvSpPr>
        <p:spPr>
          <a:xfrm>
            <a:off x="2481300" y="1920875"/>
            <a:ext cx="2546073" cy="10272"/>
          </a:xfrm>
          <a:custGeom>
            <a:avLst/>
            <a:gdLst>
              <a:gd name="connsiteX0" fmla="*/ 0 w 1917699"/>
              <a:gd name="connsiteY0" fmla="*/ 0 h 1584324"/>
              <a:gd name="connsiteX1" fmla="*/ 1917699 w 1917699"/>
              <a:gd name="connsiteY1" fmla="*/ 0 h 1584324"/>
              <a:gd name="connsiteX2" fmla="*/ 1917699 w 1917699"/>
              <a:gd name="connsiteY2" fmla="*/ 1584324 h 1584324"/>
              <a:gd name="connsiteX3" fmla="*/ 0 w 1917699"/>
              <a:gd name="connsiteY3" fmla="*/ 1584324 h 1584324"/>
              <a:gd name="connsiteX4" fmla="*/ 0 w 1917699"/>
              <a:gd name="connsiteY4" fmla="*/ 0 h 1584324"/>
              <a:gd name="connsiteX0" fmla="*/ 1917699 w 2009139"/>
              <a:gd name="connsiteY0" fmla="*/ 1584324 h 1675764"/>
              <a:gd name="connsiteX1" fmla="*/ 0 w 2009139"/>
              <a:gd name="connsiteY1" fmla="*/ 1584324 h 1675764"/>
              <a:gd name="connsiteX2" fmla="*/ 0 w 2009139"/>
              <a:gd name="connsiteY2" fmla="*/ 0 h 1675764"/>
              <a:gd name="connsiteX3" fmla="*/ 1917699 w 2009139"/>
              <a:gd name="connsiteY3" fmla="*/ 0 h 1675764"/>
              <a:gd name="connsiteX4" fmla="*/ 2009139 w 2009139"/>
              <a:gd name="connsiteY4" fmla="*/ 1675764 h 1675764"/>
              <a:gd name="connsiteX0" fmla="*/ 0 w 2009139"/>
              <a:gd name="connsiteY0" fmla="*/ 1584324 h 1675764"/>
              <a:gd name="connsiteX1" fmla="*/ 0 w 2009139"/>
              <a:gd name="connsiteY1" fmla="*/ 0 h 1675764"/>
              <a:gd name="connsiteX2" fmla="*/ 1917699 w 2009139"/>
              <a:gd name="connsiteY2" fmla="*/ 0 h 1675764"/>
              <a:gd name="connsiteX3" fmla="*/ 2009139 w 2009139"/>
              <a:gd name="connsiteY3" fmla="*/ 1675764 h 1675764"/>
              <a:gd name="connsiteX0" fmla="*/ 0 w 2009139"/>
              <a:gd name="connsiteY0" fmla="*/ 1584324 h 1675764"/>
              <a:gd name="connsiteX1" fmla="*/ 1917699 w 2009139"/>
              <a:gd name="connsiteY1" fmla="*/ 0 h 1675764"/>
              <a:gd name="connsiteX2" fmla="*/ 2009139 w 2009139"/>
              <a:gd name="connsiteY2" fmla="*/ 1675764 h 1675764"/>
              <a:gd name="connsiteX0" fmla="*/ 0 w 2041796"/>
              <a:gd name="connsiteY0" fmla="*/ 0 h 1683475"/>
              <a:gd name="connsiteX1" fmla="*/ 1950356 w 2041796"/>
              <a:gd name="connsiteY1" fmla="*/ 7711 h 1683475"/>
              <a:gd name="connsiteX2" fmla="*/ 2041796 w 2041796"/>
              <a:gd name="connsiteY2" fmla="*/ 1683475 h 1683475"/>
              <a:gd name="connsiteX0" fmla="*/ 0 w 1950356"/>
              <a:gd name="connsiteY0" fmla="*/ 0 h 7711"/>
              <a:gd name="connsiteX1" fmla="*/ 1950356 w 1950356"/>
              <a:gd name="connsiteY1" fmla="*/ 7711 h 7711"/>
              <a:gd name="connsiteX0" fmla="*/ 0 w 9749"/>
              <a:gd name="connsiteY0" fmla="*/ 11175 h 11175"/>
              <a:gd name="connsiteX1" fmla="*/ 9749 w 9749"/>
              <a:gd name="connsiteY1" fmla="*/ 0 h 11175"/>
              <a:gd name="connsiteX0" fmla="*/ 0 w 9914"/>
              <a:gd name="connsiteY0" fmla="*/ 526 h 526"/>
              <a:gd name="connsiteX1" fmla="*/ 9914 w 9914"/>
              <a:gd name="connsiteY1" fmla="*/ 0 h 526"/>
              <a:gd name="connsiteX0" fmla="*/ 0 w 10173"/>
              <a:gd name="connsiteY0" fmla="*/ 370464 h 370464"/>
              <a:gd name="connsiteX1" fmla="*/ 10173 w 10173"/>
              <a:gd name="connsiteY1" fmla="*/ 0 h 370464"/>
              <a:gd name="connsiteX0" fmla="*/ 0 w 10130"/>
              <a:gd name="connsiteY0" fmla="*/ 0 h 170221"/>
              <a:gd name="connsiteX1" fmla="*/ 10130 w 10130"/>
              <a:gd name="connsiteY1" fmla="*/ 170221 h 170221"/>
            </a:gdLst>
            <a:ahLst/>
            <a:cxnLst>
              <a:cxn ang="0">
                <a:pos x="connsiteX0" y="connsiteY0"/>
              </a:cxn>
              <a:cxn ang="0">
                <a:pos x="connsiteX1" y="connsiteY1"/>
              </a:cxn>
            </a:cxnLst>
            <a:rect l="l" t="t" r="r" b="b"/>
            <a:pathLst>
              <a:path w="10130" h="170221">
                <a:moveTo>
                  <a:pt x="0" y="0"/>
                </a:moveTo>
                <a:lnTo>
                  <a:pt x="10130" y="170221"/>
                </a:lnTo>
              </a:path>
            </a:pathLst>
          </a:custGeom>
          <a:ln w="76200">
            <a:solidFill>
              <a:schemeClr val="accent1"/>
            </a:solidFill>
          </a:ln>
        </p:spPr>
        <p:txBody>
          <a:bodyPr lIns="0" tIns="237600" rIns="0" bIns="0">
            <a:noAutofit/>
          </a:bodyPr>
          <a:lstStyle>
            <a:lvl1pPr marL="0" indent="0">
              <a:spcBef>
                <a:spcPts val="0"/>
              </a:spcBef>
              <a:spcAft>
                <a:spcPts val="400"/>
              </a:spcAft>
              <a:buNone/>
              <a:defRPr sz="2664" b="1" i="0">
                <a:solidFill>
                  <a:schemeClr val="tx1"/>
                </a:solidFill>
                <a:latin typeface="Arial" panose="020B0604020202020204" pitchFamily="34" charset="0"/>
                <a:cs typeface="Arial" panose="020B0604020202020204" pitchFamily="34" charset="0"/>
              </a:defRPr>
            </a:lvl1pPr>
            <a:lvl2pPr marL="12181" marR="0" indent="0" algn="l" defTabSz="913554" rtl="0" eaLnBrk="1" fontAlgn="auto" latinLnBrk="0" hangingPunct="1">
              <a:lnSpc>
                <a:spcPct val="100000"/>
              </a:lnSpc>
              <a:spcBef>
                <a:spcPts val="0"/>
              </a:spcBef>
              <a:spcAft>
                <a:spcPts val="0"/>
              </a:spcAft>
              <a:buClrTx/>
              <a:buSzTx/>
              <a:buFont typeface="Arial"/>
              <a:buNone/>
              <a:tabLst/>
              <a:defRPr sz="1399" b="0" i="0">
                <a:solidFill>
                  <a:schemeClr val="tx1"/>
                </a:solidFill>
                <a:latin typeface="Arial" panose="020B0604020202020204" pitchFamily="34" charset="0"/>
                <a:cs typeface="Arial" panose="020B0604020202020204" pitchFamily="34" charset="0"/>
              </a:defRPr>
            </a:lvl2pPr>
            <a:lvl3pPr marL="386993" indent="-150146">
              <a:lnSpc>
                <a:spcPct val="100000"/>
              </a:lnSpc>
              <a:tabLst/>
              <a:defRPr sz="1865" b="0" i="0">
                <a:solidFill>
                  <a:schemeClr val="tx1"/>
                </a:solidFill>
                <a:latin typeface="Arial" panose="020B0604020202020204" pitchFamily="34" charset="0"/>
                <a:cs typeface="Arial" panose="020B0604020202020204" pitchFamily="34" charset="0"/>
              </a:defRPr>
            </a:lvl3pPr>
            <a:lvl4pPr marL="537136" indent="-150146">
              <a:lnSpc>
                <a:spcPct val="100000"/>
              </a:lnSpc>
              <a:buFont typeface="System Font Regular"/>
              <a:buChar char="-"/>
              <a:tabLst/>
              <a:defRPr sz="1865" b="0" i="0">
                <a:solidFill>
                  <a:schemeClr val="tx1"/>
                </a:solidFill>
                <a:latin typeface="Arial" panose="020B0604020202020204" pitchFamily="34" charset="0"/>
                <a:cs typeface="Arial" panose="020B0604020202020204" pitchFamily="34" charset="0"/>
              </a:defRPr>
            </a:lvl4pPr>
            <a:lvl5pPr>
              <a:defRPr sz="1599" b="1">
                <a:solidFill>
                  <a:schemeClr val="bg1">
                    <a:lumMod val="10000"/>
                  </a:schemeClr>
                </a:solidFill>
                <a:latin typeface="Lato" panose="020F0502020204030203" pitchFamily="34" charset="77"/>
              </a:defRPr>
            </a:lvl5pPr>
          </a:lstStyle>
          <a:p>
            <a:pPr lvl="0"/>
            <a:r>
              <a:rPr lang="en-US" dirty="0"/>
              <a:t>Click to add</a:t>
            </a:r>
          </a:p>
          <a:p>
            <a:pPr marL="12181" marR="0" lvl="1" indent="0" algn="l" defTabSz="913554" rtl="0" eaLnBrk="1" fontAlgn="auto" latinLnBrk="0" hangingPunct="1">
              <a:lnSpc>
                <a:spcPct val="100000"/>
              </a:lnSpc>
              <a:spcBef>
                <a:spcPts val="0"/>
              </a:spcBef>
              <a:spcAft>
                <a:spcPts val="0"/>
              </a:spcAft>
              <a:buClrTx/>
              <a:buSzTx/>
              <a:buFont typeface="Arial"/>
              <a:buNone/>
              <a:tabLst/>
              <a:defRPr/>
            </a:pPr>
            <a:r>
              <a:rPr lang="en-US" dirty="0"/>
              <a:t>Second level</a:t>
            </a:r>
          </a:p>
        </p:txBody>
      </p:sp>
    </p:spTree>
    <p:extLst>
      <p:ext uri="{BB962C8B-B14F-4D97-AF65-F5344CB8AC3E}">
        <p14:creationId xmlns:p14="http://schemas.microsoft.com/office/powerpoint/2010/main" val="2262877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ection header 3">
    <p:spTree>
      <p:nvGrpSpPr>
        <p:cNvPr id="1" name=""/>
        <p:cNvGrpSpPr/>
        <p:nvPr/>
      </p:nvGrpSpPr>
      <p:grpSpPr>
        <a:xfrm>
          <a:off x="0" y="0"/>
          <a:ext cx="0" cy="0"/>
          <a:chOff x="0" y="0"/>
          <a:chExt cx="0" cy="0"/>
        </a:xfrm>
      </p:grpSpPr>
      <p:sp>
        <p:nvSpPr>
          <p:cNvPr id="6" name="Rectangle 5"/>
          <p:cNvSpPr/>
          <p:nvPr/>
        </p:nvSpPr>
        <p:spPr>
          <a:xfrm>
            <a:off x="0" y="-8312"/>
            <a:ext cx="12192000" cy="657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8" name="Picture 17"/>
          <p:cNvPicPr>
            <a:picLocks noChangeAspect="1"/>
          </p:cNvPicPr>
          <p:nvPr/>
        </p:nvPicPr>
        <p:blipFill rotWithShape="1">
          <a:blip r:embed="rId2" cstate="screen">
            <a:extLst>
              <a:ext uri="{28A0092B-C50C-407E-A947-70E740481C1C}">
                <a14:useLocalDpi xmlns:a14="http://schemas.microsoft.com/office/drawing/2010/main"/>
              </a:ext>
            </a:extLst>
          </a:blip>
          <a:srcRect t="24999"/>
          <a:stretch/>
        </p:blipFill>
        <p:spPr>
          <a:xfrm>
            <a:off x="-1" y="-8312"/>
            <a:ext cx="9160255" cy="6870189"/>
          </a:xfrm>
          <a:prstGeom prst="rect">
            <a:avLst/>
          </a:prstGeom>
        </p:spPr>
      </p:pic>
      <p:sp>
        <p:nvSpPr>
          <p:cNvPr id="7" name="Rectangle 6"/>
          <p:cNvSpPr/>
          <p:nvPr/>
        </p:nvSpPr>
        <p:spPr>
          <a:xfrm>
            <a:off x="1" y="2659667"/>
            <a:ext cx="12238563"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1058" y="2658537"/>
            <a:ext cx="2287511" cy="1715633"/>
          </a:xfrm>
          <a:prstGeom prst="rect">
            <a:avLst/>
          </a:prstGeom>
        </p:spPr>
      </p:pic>
      <p:sp>
        <p:nvSpPr>
          <p:cNvPr id="11" name="Text Placeholder 21"/>
          <p:cNvSpPr>
            <a:spLocks noGrp="1"/>
          </p:cNvSpPr>
          <p:nvPr>
            <p:ph type="body" sz="quarter" idx="13" hasCustomPrompt="1"/>
          </p:nvPr>
        </p:nvSpPr>
        <p:spPr>
          <a:xfrm>
            <a:off x="400055" y="2768139"/>
            <a:ext cx="8682564" cy="1504604"/>
          </a:xfrm>
          <a:prstGeom prst="rect">
            <a:avLst/>
          </a:prstGeom>
        </p:spPr>
        <p:txBody>
          <a:bodyPr anchor="ctr" anchorCtr="0">
            <a:noAutofit/>
          </a:bodyPr>
          <a:lstStyle>
            <a:lvl1pPr marL="0" indent="0">
              <a:buNone/>
              <a:defRPr sz="4267"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
        <p:nvSpPr>
          <p:cNvPr id="13" name="Rectangle 12"/>
          <p:cNvSpPr/>
          <p:nvPr/>
        </p:nvSpPr>
        <p:spPr>
          <a:xfrm>
            <a:off x="1" y="2659667"/>
            <a:ext cx="12238563"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5587" y="2658537"/>
            <a:ext cx="1712976" cy="1712976"/>
          </a:xfrm>
          <a:prstGeom prst="rect">
            <a:avLst/>
          </a:prstGeom>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92544" y="260648"/>
            <a:ext cx="864624" cy="9549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56912" y="6438092"/>
            <a:ext cx="2097205" cy="21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25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609603" y="705204"/>
            <a:ext cx="10984425"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228957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All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8384" y="1605188"/>
            <a:ext cx="9906000" cy="4803776"/>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1">
                <a:latin typeface="Lucida Sans Unicode" panose="020B0602030504020204" pitchFamily="34" charset="0"/>
                <a:ea typeface="Verdana" panose="020B0604030504040204" pitchFamily="34" charset="0"/>
                <a:cs typeface="Lucida Sans Unicode" panose="020B0602030504020204" pitchFamily="34" charset="0"/>
              </a:defRPr>
            </a:lvl4pPr>
            <a:lvl5pPr>
              <a:defRPr sz="1051">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7"/>
          <p:cNvSpPr>
            <a:spLocks noGrp="1"/>
          </p:cNvSpPr>
          <p:nvPr>
            <p:ph type="sldNum" sz="quarter" idx="4"/>
          </p:nvPr>
        </p:nvSpPr>
        <p:spPr>
          <a:xfrm>
            <a:off x="11397344" y="24907"/>
            <a:ext cx="609600" cy="327933"/>
          </a:xfrm>
          <a:prstGeom prst="rect">
            <a:avLst/>
          </a:prstGeom>
        </p:spPr>
        <p:txBody>
          <a:bodyPr vert="horz" lIns="91440" tIns="45720" rIns="91440" bIns="45720" rtlCol="0" anchor="ctr"/>
          <a:lstStyle>
            <a:lvl1pPr algn="r">
              <a:defRPr sz="700">
                <a:solidFill>
                  <a:schemeClr val="bg1"/>
                </a:solidFill>
              </a:defRPr>
            </a:lvl1pPr>
          </a:lstStyle>
          <a:p>
            <a:fld id="{DA15E891-66B8-4B28-AB8F-05A4B1DE573C}" type="slidenum">
              <a:rPr lang="en-US" smtClean="0"/>
              <a:pPr/>
              <a:t>‹#›</a:t>
            </a:fld>
            <a:endParaRPr lang="en-US" dirty="0"/>
          </a:p>
        </p:txBody>
      </p:sp>
      <p:sp>
        <p:nvSpPr>
          <p:cNvPr id="14" name="Text Placeholder 13"/>
          <p:cNvSpPr>
            <a:spLocks noGrp="1"/>
          </p:cNvSpPr>
          <p:nvPr>
            <p:ph type="body" sz="quarter" idx="10" hasCustomPrompt="1"/>
          </p:nvPr>
        </p:nvSpPr>
        <p:spPr>
          <a:xfrm>
            <a:off x="1458384" y="954767"/>
            <a:ext cx="9906000" cy="285751"/>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Tree>
    <p:extLst>
      <p:ext uri="{BB962C8B-B14F-4D97-AF65-F5344CB8AC3E}">
        <p14:creationId xmlns:p14="http://schemas.microsoft.com/office/powerpoint/2010/main" val="296426231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prstGeom prst="rect">
            <a:avLst/>
          </a:prstGeom>
          <a:solidFill>
            <a:srgbClr val="3E4043">
              <a:alpha val="14902"/>
            </a:srgbClr>
          </a:solidFill>
        </p:spPr>
        <p:txBody>
          <a:bodyPr>
            <a:normAutofit/>
          </a:bodyPr>
          <a:lstStyle>
            <a:lvl1pPr marL="0" indent="0" algn="r">
              <a:lnSpc>
                <a:spcPct val="100000"/>
              </a:lnSpc>
              <a:buNone/>
              <a:defRPr sz="2133" baseline="0"/>
            </a:lvl1pPr>
          </a:lstStyle>
          <a:p>
            <a:r>
              <a:rPr lang="de-DE" dirty="0"/>
              <a:t>Click on icon to select picture</a:t>
            </a:r>
          </a:p>
        </p:txBody>
      </p:sp>
      <p:sp>
        <p:nvSpPr>
          <p:cNvPr id="12"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nSpc>
                <a:spcPct val="100000"/>
              </a:lnSpc>
              <a:spcBef>
                <a:spcPts val="0"/>
              </a:spcBef>
              <a:buNone/>
              <a:defRPr sz="1733">
                <a:solidFill>
                  <a:schemeClr val="bg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4741333" y="0"/>
            <a:ext cx="4550833" cy="3046988"/>
          </a:xfrm>
          <a:prstGeom prst="rect">
            <a:avLst/>
          </a:prstGeom>
          <a:solidFill>
            <a:srgbClr val="FFFF99"/>
          </a:solidFill>
        </p:spPr>
        <p:txBody>
          <a:bodyPr wrap="square" rtlCol="0">
            <a:spAutoFit/>
          </a:bodyPr>
          <a:lstStyle/>
          <a:p>
            <a:pPr defTabSz="1219170"/>
            <a:r>
              <a:rPr lang="en-US" sz="1600" dirty="0">
                <a:solidFill>
                  <a:srgbClr val="333333"/>
                </a:solidFill>
                <a:latin typeface="Arial"/>
                <a:cs typeface="Arial"/>
              </a:rPr>
              <a:t>IMPORTANT!!  </a:t>
            </a:r>
          </a:p>
          <a:p>
            <a:pPr defTabSz="1219170"/>
            <a:endParaRPr lang="en-US" sz="1600" dirty="0">
              <a:solidFill>
                <a:srgbClr val="333333"/>
              </a:solidFill>
              <a:latin typeface="Arial"/>
              <a:cs typeface="Arial"/>
            </a:endParaRPr>
          </a:p>
          <a:p>
            <a:pPr defTabSz="1219170"/>
            <a:r>
              <a:rPr lang="en-US" sz="1600" dirty="0">
                <a:solidFill>
                  <a:srgbClr val="333333"/>
                </a:solidFill>
                <a:latin typeface="Arial"/>
                <a:cs typeface="Arial"/>
              </a:rPr>
              <a:t>If you insert or change the picture, select it, click right and choose </a:t>
            </a:r>
            <a:r>
              <a:rPr lang="en-US" sz="1600" dirty="0">
                <a:solidFill>
                  <a:schemeClr val="accent2"/>
                </a:solidFill>
                <a:latin typeface="Arial"/>
                <a:cs typeface="Arial"/>
              </a:rPr>
              <a:t>Send to back</a:t>
            </a:r>
            <a:r>
              <a:rPr lang="en-US" sz="1600" dirty="0">
                <a:solidFill>
                  <a:srgbClr val="333333"/>
                </a:solidFill>
                <a:latin typeface="Arial"/>
                <a:cs typeface="Arial"/>
              </a:rPr>
              <a:t> from the right click menu to make the logo and text visible.</a:t>
            </a:r>
          </a:p>
          <a:p>
            <a:pPr defTabSz="1219170"/>
            <a:endParaRPr lang="en-US" sz="1600" dirty="0">
              <a:solidFill>
                <a:srgbClr val="333333"/>
              </a:solidFill>
              <a:latin typeface="Arial"/>
              <a:cs typeface="Arial"/>
            </a:endParaRPr>
          </a:p>
          <a:p>
            <a:pPr defTabSz="1219170"/>
            <a:endParaRPr lang="en-US" sz="1600" dirty="0">
              <a:solidFill>
                <a:srgbClr val="333333"/>
              </a:solidFill>
              <a:latin typeface="Arial"/>
              <a:cs typeface="Arial"/>
            </a:endParaRPr>
          </a:p>
          <a:p>
            <a:pPr defTabSz="1219170"/>
            <a:r>
              <a:rPr lang="en-US" sz="16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dirty="0">
              <a:solidFill>
                <a:srgbClr val="333333"/>
              </a:solidFill>
              <a:latin typeface="Arial"/>
              <a:cs typeface="Arial"/>
            </a:endParaRPr>
          </a:p>
        </p:txBody>
      </p:sp>
      <p:sp>
        <p:nvSpPr>
          <p:cNvPr id="20"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634455" y="671504"/>
            <a:ext cx="1051200" cy="1152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33">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741333" y="3572934"/>
            <a:ext cx="4550833" cy="3076935"/>
          </a:xfrm>
          <a:prstGeom prst="rect">
            <a:avLst/>
          </a:prstGeom>
        </p:spPr>
      </p:pic>
    </p:spTree>
    <p:extLst>
      <p:ext uri="{BB962C8B-B14F-4D97-AF65-F5344CB8AC3E}">
        <p14:creationId xmlns:p14="http://schemas.microsoft.com/office/powerpoint/2010/main" val="501498202"/>
      </p:ext>
    </p:extLst>
  </p:cSld>
  <p:clrMapOvr>
    <a:masterClrMapping/>
  </p:clrMapOvr>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609600" y="1463041"/>
            <a:ext cx="10972800" cy="1488100"/>
          </a:xfrm>
        </p:spPr>
        <p:txBody>
          <a:bodyPr/>
          <a:lstStyle>
            <a:lvl1pPr>
              <a:spcBef>
                <a:spcPts val="1200"/>
              </a:spcBef>
              <a:defRPr/>
            </a:lvl1pPr>
            <a:lvl3pPr>
              <a:spcBef>
                <a:spcPts val="600"/>
              </a:spcBef>
              <a:spcAft>
                <a:spcPts val="0"/>
              </a:spcAft>
              <a:defRPr/>
            </a:lvl3pPr>
            <a:lvl4pPr>
              <a:spcBef>
                <a:spcPts val="600"/>
              </a:spcBef>
              <a:defRPr/>
            </a:lvl4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3717836071"/>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7" name="Rectangle 6"/>
          <p:cNvSpPr/>
          <p:nvPr/>
        </p:nvSpPr>
        <p:spPr>
          <a:xfrm>
            <a:off x="0" y="-8312"/>
            <a:ext cx="12192000" cy="541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t="25233"/>
          <a:stretch/>
        </p:blipFill>
        <p:spPr>
          <a:xfrm>
            <a:off x="-23284" y="-8312"/>
            <a:ext cx="9183535" cy="6866312"/>
          </a:xfrm>
          <a:prstGeom prst="rect">
            <a:avLst/>
          </a:prstGeom>
        </p:spPr>
      </p:pic>
      <p:sp>
        <p:nvSpPr>
          <p:cNvPr id="11" name="Text Placeholder 21"/>
          <p:cNvSpPr>
            <a:spLocks noGrp="1"/>
          </p:cNvSpPr>
          <p:nvPr>
            <p:ph type="body" sz="quarter" idx="13" hasCustomPrompt="1"/>
          </p:nvPr>
        </p:nvSpPr>
        <p:spPr>
          <a:xfrm>
            <a:off x="400055" y="2768139"/>
            <a:ext cx="8682564" cy="1504604"/>
          </a:xfrm>
          <a:prstGeom prst="rect">
            <a:avLst/>
          </a:prstGeom>
        </p:spPr>
        <p:txBody>
          <a:bodyPr anchor="ctr" anchorCtr="0">
            <a:noAutofit/>
          </a:bodyPr>
          <a:lstStyle>
            <a:lvl1pPr marL="0" indent="0">
              <a:buNone/>
              <a:defRPr sz="4267"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
        <p:nvSpPr>
          <p:cNvPr id="15" name="Rectangle 14"/>
          <p:cNvSpPr/>
          <p:nvPr/>
        </p:nvSpPr>
        <p:spPr>
          <a:xfrm>
            <a:off x="-23283" y="2658535"/>
            <a:ext cx="12215283"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20" name="Picture 19"/>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466211" y="2643014"/>
            <a:ext cx="1725788" cy="1725788"/>
          </a:xfrm>
          <a:prstGeom prst="rect">
            <a:avLst/>
          </a:prstGeom>
        </p:spPr>
      </p:pic>
      <p:pic>
        <p:nvPicPr>
          <p:cNvPr id="12"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92544" y="260648"/>
            <a:ext cx="864624" cy="9549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56912" y="6438092"/>
            <a:ext cx="2097205" cy="21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54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ection Header 5">
    <p:spTree>
      <p:nvGrpSpPr>
        <p:cNvPr id="1" name=""/>
        <p:cNvGrpSpPr/>
        <p:nvPr/>
      </p:nvGrpSpPr>
      <p:grpSpPr>
        <a:xfrm>
          <a:off x="0" y="0"/>
          <a:ext cx="0" cy="0"/>
          <a:chOff x="0" y="0"/>
          <a:chExt cx="0" cy="0"/>
        </a:xfrm>
      </p:grpSpPr>
      <p:sp>
        <p:nvSpPr>
          <p:cNvPr id="6" name="Rectangle 5"/>
          <p:cNvSpPr/>
          <p:nvPr/>
        </p:nvSpPr>
        <p:spPr>
          <a:xfrm>
            <a:off x="0" y="-8312"/>
            <a:ext cx="12192000" cy="589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58" y="-8313"/>
            <a:ext cx="8921969" cy="6866313"/>
          </a:xfrm>
          <a:prstGeom prst="rect">
            <a:avLst/>
          </a:prstGeom>
        </p:spPr>
      </p:pic>
      <p:sp>
        <p:nvSpPr>
          <p:cNvPr id="9" name="Rectangle 8"/>
          <p:cNvSpPr/>
          <p:nvPr/>
        </p:nvSpPr>
        <p:spPr>
          <a:xfrm>
            <a:off x="0" y="2658535"/>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00" y="2658535"/>
            <a:ext cx="2286000" cy="1714500"/>
          </a:xfrm>
          <a:prstGeom prst="rect">
            <a:avLst/>
          </a:prstGeom>
        </p:spPr>
      </p:pic>
      <p:sp>
        <p:nvSpPr>
          <p:cNvPr id="12" name="Text Placeholder 21"/>
          <p:cNvSpPr>
            <a:spLocks noGrp="1"/>
          </p:cNvSpPr>
          <p:nvPr>
            <p:ph type="body" sz="quarter" idx="13" hasCustomPrompt="1"/>
          </p:nvPr>
        </p:nvSpPr>
        <p:spPr>
          <a:xfrm>
            <a:off x="400055" y="2768139"/>
            <a:ext cx="8682564" cy="1504604"/>
          </a:xfrm>
          <a:prstGeom prst="rect">
            <a:avLst/>
          </a:prstGeom>
        </p:spPr>
        <p:txBody>
          <a:bodyPr anchor="ctr" anchorCtr="0">
            <a:noAutofit/>
          </a:bodyPr>
          <a:lstStyle>
            <a:lvl1pPr marL="0" indent="0">
              <a:buNone/>
              <a:defRPr sz="4267"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b="25042"/>
          <a:stretch/>
        </p:blipFill>
        <p:spPr>
          <a:xfrm>
            <a:off x="-12263" y="-8315"/>
            <a:ext cx="8932672" cy="6866315"/>
          </a:xfrm>
          <a:prstGeom prst="rect">
            <a:avLst/>
          </a:prstGeom>
        </p:spPr>
      </p:pic>
      <p:sp>
        <p:nvSpPr>
          <p:cNvPr id="13" name="Rectangle 12"/>
          <p:cNvSpPr/>
          <p:nvPr/>
        </p:nvSpPr>
        <p:spPr>
          <a:xfrm>
            <a:off x="0" y="2658535"/>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b="24933"/>
          <a:stretch/>
        </p:blipFill>
        <p:spPr>
          <a:xfrm>
            <a:off x="9906000" y="2658535"/>
            <a:ext cx="2283968" cy="1714501"/>
          </a:xfrm>
          <a:prstGeom prst="rect">
            <a:avLst/>
          </a:prstGeom>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92544" y="260648"/>
            <a:ext cx="864624" cy="9549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95028" y="6450540"/>
            <a:ext cx="2099733" cy="21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07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3" y="705204"/>
            <a:ext cx="10984425" cy="418645"/>
          </a:xfrm>
          <a:prstGeom prst="rect">
            <a:avLst/>
          </a:prstGeom>
        </p:spPr>
        <p:txBody>
          <a:bodyPr vert="horz" lIns="91440" tIns="45720" rIns="91440" bIns="45720" rtlCol="0" anchor="ctr">
            <a:noAutofit/>
          </a:bodyPr>
          <a:lstStyle>
            <a:lvl1pPr>
              <a:defRPr b="1"/>
            </a:lvl1pPr>
          </a:lstStyle>
          <a:p>
            <a:r>
              <a:rPr lang="en-US" dirty="0"/>
              <a:t>Click to edit Master title style</a:t>
            </a:r>
          </a:p>
        </p:txBody>
      </p:sp>
      <p:sp>
        <p:nvSpPr>
          <p:cNvPr id="5" name="Content Placeholder 1"/>
          <p:cNvSpPr>
            <a:spLocks noGrp="1"/>
          </p:cNvSpPr>
          <p:nvPr>
            <p:ph idx="1"/>
          </p:nvPr>
        </p:nvSpPr>
        <p:spPr>
          <a:xfrm>
            <a:off x="524046" y="1500109"/>
            <a:ext cx="10984425"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9973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ection Header 6">
    <p:spTree>
      <p:nvGrpSpPr>
        <p:cNvPr id="1" name=""/>
        <p:cNvGrpSpPr/>
        <p:nvPr/>
      </p:nvGrpSpPr>
      <p:grpSpPr>
        <a:xfrm>
          <a:off x="0" y="0"/>
          <a:ext cx="0" cy="0"/>
          <a:chOff x="0" y="0"/>
          <a:chExt cx="0" cy="0"/>
        </a:xfrm>
      </p:grpSpPr>
      <p:sp>
        <p:nvSpPr>
          <p:cNvPr id="13" name="Rectangle 12"/>
          <p:cNvSpPr/>
          <p:nvPr/>
        </p:nvSpPr>
        <p:spPr>
          <a:xfrm>
            <a:off x="0" y="2659502"/>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Rectangle 5"/>
          <p:cNvSpPr/>
          <p:nvPr/>
        </p:nvSpPr>
        <p:spPr>
          <a:xfrm>
            <a:off x="0" y="-8312"/>
            <a:ext cx="12192000" cy="589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5"/>
            <a:ext cx="6870192" cy="6870192"/>
          </a:xfrm>
          <a:prstGeom prst="rect">
            <a:avLst/>
          </a:prstGeom>
        </p:spPr>
      </p:pic>
      <p:sp>
        <p:nvSpPr>
          <p:cNvPr id="11" name="Rectangle 10"/>
          <p:cNvSpPr/>
          <p:nvPr/>
        </p:nvSpPr>
        <p:spPr>
          <a:xfrm>
            <a:off x="0" y="2659502"/>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t="12486" b="12486"/>
          <a:stretch/>
        </p:blipFill>
        <p:spPr>
          <a:xfrm>
            <a:off x="9931200" y="2660402"/>
            <a:ext cx="2283968" cy="1713601"/>
          </a:xfrm>
          <a:prstGeom prst="rect">
            <a:avLst/>
          </a:prstGeom>
        </p:spPr>
      </p:pic>
      <p:sp>
        <p:nvSpPr>
          <p:cNvPr id="10" name="Text Placeholder 21"/>
          <p:cNvSpPr>
            <a:spLocks noGrp="1"/>
          </p:cNvSpPr>
          <p:nvPr>
            <p:ph type="body" sz="quarter" idx="13" hasCustomPrompt="1"/>
          </p:nvPr>
        </p:nvSpPr>
        <p:spPr>
          <a:xfrm>
            <a:off x="400055" y="2768139"/>
            <a:ext cx="8682564" cy="1504604"/>
          </a:xfrm>
          <a:prstGeom prst="rect">
            <a:avLst/>
          </a:prstGeom>
        </p:spPr>
        <p:txBody>
          <a:bodyPr anchor="ctr" anchorCtr="0">
            <a:noAutofit/>
          </a:bodyPr>
          <a:lstStyle>
            <a:lvl1pPr marL="0" indent="0">
              <a:buNone/>
              <a:defRPr sz="4267"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92544" y="260648"/>
            <a:ext cx="864624" cy="9549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95028" y="6450540"/>
            <a:ext cx="2099733" cy="21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33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ection header 4">
    <p:spTree>
      <p:nvGrpSpPr>
        <p:cNvPr id="1" name=""/>
        <p:cNvGrpSpPr/>
        <p:nvPr/>
      </p:nvGrpSpPr>
      <p:grpSpPr>
        <a:xfrm>
          <a:off x="0" y="0"/>
          <a:ext cx="0" cy="0"/>
          <a:chOff x="0" y="0"/>
          <a:chExt cx="0" cy="0"/>
        </a:xfrm>
      </p:grpSpPr>
      <p:sp>
        <p:nvSpPr>
          <p:cNvPr id="6" name="Rectangle 5"/>
          <p:cNvSpPr/>
          <p:nvPr/>
        </p:nvSpPr>
        <p:spPr>
          <a:xfrm>
            <a:off x="0" y="-8313"/>
            <a:ext cx="12192000" cy="689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b="25042"/>
          <a:stretch/>
        </p:blipFill>
        <p:spPr>
          <a:xfrm>
            <a:off x="-3" y="-8315"/>
            <a:ext cx="9160256" cy="6866315"/>
          </a:xfrm>
          <a:prstGeom prst="rect">
            <a:avLst/>
          </a:prstGeom>
        </p:spPr>
      </p:pic>
      <p:sp>
        <p:nvSpPr>
          <p:cNvPr id="8" name="Rectangle 7"/>
          <p:cNvSpPr/>
          <p:nvPr/>
        </p:nvSpPr>
        <p:spPr>
          <a:xfrm>
            <a:off x="0" y="2658535"/>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05" y="2658532"/>
            <a:ext cx="2286001" cy="1714501"/>
          </a:xfrm>
          <a:prstGeom prst="rect">
            <a:avLst/>
          </a:prstGeom>
        </p:spPr>
      </p:pic>
      <p:sp>
        <p:nvSpPr>
          <p:cNvPr id="11" name="Text Placeholder 21"/>
          <p:cNvSpPr>
            <a:spLocks noGrp="1"/>
          </p:cNvSpPr>
          <p:nvPr>
            <p:ph type="body" sz="quarter" idx="13" hasCustomPrompt="1"/>
          </p:nvPr>
        </p:nvSpPr>
        <p:spPr>
          <a:xfrm>
            <a:off x="400055" y="2768139"/>
            <a:ext cx="8682564" cy="1504604"/>
          </a:xfrm>
          <a:prstGeom prst="rect">
            <a:avLst/>
          </a:prstGeom>
        </p:spPr>
        <p:txBody>
          <a:bodyPr anchor="ctr" anchorCtr="0">
            <a:noAutofit/>
          </a:bodyPr>
          <a:lstStyle>
            <a:lvl1pPr marL="0" indent="0">
              <a:buNone/>
              <a:defRPr sz="4267"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
        <p:nvSpPr>
          <p:cNvPr id="13" name="Rectangle 12"/>
          <p:cNvSpPr/>
          <p:nvPr/>
        </p:nvSpPr>
        <p:spPr>
          <a:xfrm>
            <a:off x="0" y="2658535"/>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b="24933"/>
          <a:stretch/>
        </p:blipFill>
        <p:spPr>
          <a:xfrm>
            <a:off x="9906003" y="2658533"/>
            <a:ext cx="2283968" cy="1714507"/>
          </a:xfrm>
          <a:prstGeom prst="rect">
            <a:avLst/>
          </a:prstGeom>
        </p:spPr>
      </p:pic>
      <p:pic>
        <p:nvPicPr>
          <p:cNvPr id="1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95028" y="6450540"/>
            <a:ext cx="2099733" cy="21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992544" y="260648"/>
            <a:ext cx="864624" cy="95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89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9223291" y="1215028"/>
            <a:ext cx="2970704"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sz="1900"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94767" y="1334271"/>
            <a:ext cx="3072651" cy="5096699"/>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43471" y="1215026"/>
            <a:ext cx="2946117" cy="4836527"/>
          </a:xfrm>
          <a:prstGeom prst="rect">
            <a:avLst/>
          </a:prstGeom>
        </p:spPr>
      </p:pic>
      <p:sp>
        <p:nvSpPr>
          <p:cNvPr id="18" name="Rectangle 17"/>
          <p:cNvSpPr/>
          <p:nvPr/>
        </p:nvSpPr>
        <p:spPr>
          <a:xfrm>
            <a:off x="9122713" y="1215033"/>
            <a:ext cx="307128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sz="1900" dirty="0"/>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06521" y="2658533"/>
            <a:ext cx="22896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342914" y="4709835"/>
            <a:ext cx="7310967" cy="527051"/>
          </a:xfrm>
          <a:prstGeom prst="rect">
            <a:avLst/>
          </a:prstGeom>
        </p:spPr>
        <p:txBody>
          <a:bodyPr>
            <a:normAutofit/>
          </a:bodyPr>
          <a:lstStyle>
            <a:lvl1pPr marL="0" indent="0">
              <a:buNone/>
              <a:defRPr sz="2000"/>
            </a:lvl1pPr>
          </a:lstStyle>
          <a:p>
            <a:pPr lvl="0"/>
            <a:r>
              <a:rPr lang="en-US" dirty="0"/>
              <a:t>Click to add author’s name and job title</a:t>
            </a:r>
            <a:endParaRPr lang="en-GB" dirty="0"/>
          </a:p>
        </p:txBody>
      </p:sp>
      <p:sp>
        <p:nvSpPr>
          <p:cNvPr id="13" name="Rectangle 12"/>
          <p:cNvSpPr/>
          <p:nvPr/>
        </p:nvSpPr>
        <p:spPr>
          <a:xfrm>
            <a:off x="-24587" y="2661234"/>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900" dirty="0"/>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09933" y="2658534"/>
            <a:ext cx="2286000" cy="1714500"/>
          </a:xfrm>
          <a:prstGeom prst="rect">
            <a:avLst/>
          </a:prstGeom>
        </p:spPr>
      </p:pic>
      <p:sp>
        <p:nvSpPr>
          <p:cNvPr id="15" name="Title 1"/>
          <p:cNvSpPr>
            <a:spLocks noGrp="1"/>
          </p:cNvSpPr>
          <p:nvPr>
            <p:ph type="ctrTitle"/>
          </p:nvPr>
        </p:nvSpPr>
        <p:spPr>
          <a:xfrm>
            <a:off x="342902" y="2781309"/>
            <a:ext cx="9376836"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8809" y="2186256"/>
            <a:ext cx="4604391" cy="26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8311"/>
            <a:ext cx="12192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dirty="0"/>
          </a:p>
        </p:txBody>
      </p:sp>
      <p:pic>
        <p:nvPicPr>
          <p:cNvPr id="16" name="Picture 1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756928" y="6438116"/>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895021" y="223131"/>
            <a:ext cx="864624" cy="7162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342913" y="5303345"/>
            <a:ext cx="4677833" cy="440748"/>
          </a:xfrm>
          <a:prstGeom prst="rect">
            <a:avLst/>
          </a:prstGeom>
        </p:spPr>
        <p:txBody>
          <a:bodyPr/>
          <a:lstStyle>
            <a:lvl1pPr marL="0" indent="0">
              <a:buNone/>
              <a:defRPr sz="1500" b="0"/>
            </a:lvl1pPr>
          </a:lstStyle>
          <a:p>
            <a:pPr lvl="0"/>
            <a:r>
              <a:rPr lang="en-US" dirty="0"/>
              <a:t>Click to add date</a:t>
            </a:r>
          </a:p>
        </p:txBody>
      </p:sp>
      <p:sp>
        <p:nvSpPr>
          <p:cNvPr id="19" name="Rectangle 18"/>
          <p:cNvSpPr/>
          <p:nvPr/>
        </p:nvSpPr>
        <p:spPr>
          <a:xfrm>
            <a:off x="9223291" y="1215028"/>
            <a:ext cx="2970704"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sz="1900" dirty="0"/>
          </a:p>
        </p:txBody>
      </p:sp>
      <p:pic>
        <p:nvPicPr>
          <p:cNvPr id="20" name="Picture 1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94767" y="1334271"/>
            <a:ext cx="3072651" cy="5096699"/>
          </a:xfrm>
          <a:prstGeom prst="rect">
            <a:avLst/>
          </a:prstGeom>
        </p:spPr>
      </p:pic>
      <p:pic>
        <p:nvPicPr>
          <p:cNvPr id="21" name="Picture 2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43471" y="1215026"/>
            <a:ext cx="2946117" cy="4836527"/>
          </a:xfrm>
          <a:prstGeom prst="rect">
            <a:avLst/>
          </a:prstGeom>
        </p:spPr>
      </p:pic>
      <p:sp>
        <p:nvSpPr>
          <p:cNvPr id="22" name="Rectangle 21"/>
          <p:cNvSpPr/>
          <p:nvPr/>
        </p:nvSpPr>
        <p:spPr>
          <a:xfrm>
            <a:off x="9122713" y="1215033"/>
            <a:ext cx="307128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sz="1900" dirty="0"/>
          </a:p>
        </p:txBody>
      </p:sp>
      <p:pic>
        <p:nvPicPr>
          <p:cNvPr id="23"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06521" y="2658533"/>
            <a:ext cx="22896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24587" y="2661234"/>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900" dirty="0"/>
          </a:p>
        </p:txBody>
      </p:sp>
      <p:pic>
        <p:nvPicPr>
          <p:cNvPr id="25" name="Picture 2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09933" y="2658534"/>
            <a:ext cx="2286000" cy="1714500"/>
          </a:xfrm>
          <a:prstGeom prst="rect">
            <a:avLst/>
          </a:prstGeom>
        </p:spPr>
      </p:pic>
      <p:pic>
        <p:nvPicPr>
          <p:cNvPr id="26"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8809" y="2186256"/>
            <a:ext cx="4604391" cy="26453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756928" y="6438116"/>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895021" y="223131"/>
            <a:ext cx="864624" cy="71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3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609605" y="705211"/>
            <a:ext cx="10984425"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149955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5" y="705211"/>
            <a:ext cx="10984425" cy="418645"/>
          </a:xfrm>
          <a:prstGeom prst="rect">
            <a:avLst/>
          </a:prstGeom>
        </p:spPr>
        <p:txBody>
          <a:bodyPr vert="horz" lIns="91438" tIns="45719" rIns="91438" bIns="45719" rtlCol="0" anchor="ctr">
            <a:noAutofit/>
          </a:bodyPr>
          <a:lstStyle>
            <a:lvl1pPr>
              <a:defRPr b="1"/>
            </a:lvl1pPr>
          </a:lstStyle>
          <a:p>
            <a:r>
              <a:rPr lang="en-US"/>
              <a:t>Click to edit Master title style</a:t>
            </a:r>
            <a:endParaRPr lang="en-US" dirty="0"/>
          </a:p>
        </p:txBody>
      </p:sp>
      <p:sp>
        <p:nvSpPr>
          <p:cNvPr id="5" name="Content Placeholder 1"/>
          <p:cNvSpPr>
            <a:spLocks noGrp="1"/>
          </p:cNvSpPr>
          <p:nvPr>
            <p:ph idx="1"/>
          </p:nvPr>
        </p:nvSpPr>
        <p:spPr>
          <a:xfrm>
            <a:off x="524053" y="1500111"/>
            <a:ext cx="10984425"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608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5" y="705211"/>
            <a:ext cx="10984425" cy="418645"/>
          </a:xfrm>
          <a:prstGeom prst="rect">
            <a:avLst/>
          </a:prstGeom>
        </p:spPr>
        <p:txBody>
          <a:bodyPr vert="horz" lIns="91438" tIns="45719" rIns="91438" bIns="45719" rtlCol="0" anchor="ctr">
            <a:noAutofit/>
          </a:bodyPr>
          <a:lstStyle>
            <a:lvl1pPr>
              <a:defRPr b="1">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609605" y="1241726"/>
            <a:ext cx="10984425" cy="350591"/>
          </a:xfrm>
        </p:spPr>
        <p:txBody>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900">
                <a:solidFill>
                  <a:schemeClr val="accent1"/>
                </a:solidFill>
              </a:defRPr>
            </a:lvl1pPr>
          </a:lstStyle>
          <a:p>
            <a:r>
              <a:rPr lang="en-US" sz="1900" dirty="0"/>
              <a:t>Subtitle of Slide</a:t>
            </a:r>
          </a:p>
        </p:txBody>
      </p:sp>
      <p:sp>
        <p:nvSpPr>
          <p:cNvPr id="9" name="Text Placeholder 8"/>
          <p:cNvSpPr>
            <a:spLocks noGrp="1"/>
          </p:cNvSpPr>
          <p:nvPr>
            <p:ph type="body" sz="quarter" idx="11" hasCustomPrompt="1"/>
          </p:nvPr>
        </p:nvSpPr>
        <p:spPr>
          <a:xfrm>
            <a:off x="609602" y="5794670"/>
            <a:ext cx="10984427" cy="370435"/>
          </a:xfrm>
        </p:spPr>
        <p:txBody>
          <a:bodyPr>
            <a:normAutofit/>
          </a:bodyPr>
          <a:lstStyle>
            <a:lvl1pPr marL="0" indent="0">
              <a:buNone/>
              <a:defRPr sz="1300">
                <a:solidFill>
                  <a:srgbClr val="53565A"/>
                </a:solidFill>
              </a:defRPr>
            </a:lvl1pPr>
            <a:lvl2pPr marL="457189"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609605" y="6165092"/>
            <a:ext cx="10984425" cy="357432"/>
          </a:xfrm>
        </p:spPr>
        <p:txBody>
          <a:bodyPr>
            <a:normAutofit/>
          </a:bodyPr>
          <a:lstStyle>
            <a:lvl1pPr marL="0" indent="0">
              <a:buNone/>
              <a:defRPr sz="1300">
                <a:solidFill>
                  <a:srgbClr val="53565A"/>
                </a:solidFill>
              </a:defRPr>
            </a:lvl1pPr>
          </a:lstStyle>
          <a:p>
            <a:pPr lvl="0"/>
            <a:r>
              <a:rPr lang="en-US" dirty="0"/>
              <a:t>Click to edit text</a:t>
            </a:r>
          </a:p>
        </p:txBody>
      </p:sp>
      <p:sp>
        <p:nvSpPr>
          <p:cNvPr id="10" name="Content Placeholder 1"/>
          <p:cNvSpPr>
            <a:spLocks noGrp="1"/>
          </p:cNvSpPr>
          <p:nvPr>
            <p:ph idx="17"/>
          </p:nvPr>
        </p:nvSpPr>
        <p:spPr>
          <a:xfrm>
            <a:off x="524053" y="1943072"/>
            <a:ext cx="10984425"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383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gn="l">
              <a:lnSpc>
                <a:spcPct val="100000"/>
              </a:lnSpc>
              <a:spcBef>
                <a:spcPts val="0"/>
              </a:spcBef>
              <a:buFont typeface="Arial" charset="0"/>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5571" y="1711571"/>
            <a:ext cx="5146429" cy="5146429"/>
          </a:xfrm>
          <a:prstGeom prst="rect">
            <a:avLst/>
          </a:prstGeom>
        </p:spPr>
      </p:pic>
      <p:sp>
        <p:nvSpPr>
          <p:cNvPr id="12" name="Text Placeholder 9"/>
          <p:cNvSpPr>
            <a:spLocks noGrp="1"/>
          </p:cNvSpPr>
          <p:nvPr>
            <p:ph type="body" sz="quarter" idx="13"/>
          </p:nvPr>
        </p:nvSpPr>
        <p:spPr>
          <a:xfrm>
            <a:off x="634455" y="671504"/>
            <a:ext cx="1049728" cy="1152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33"/>
            </a:lvl1pPr>
          </a:lstStyle>
          <a:p>
            <a:pPr lvl="0"/>
            <a:r>
              <a:rPr lang="en-US"/>
              <a:t>Edit Master text styles</a:t>
            </a:r>
          </a:p>
        </p:txBody>
      </p:sp>
    </p:spTree>
    <p:extLst>
      <p:ext uri="{BB962C8B-B14F-4D97-AF65-F5344CB8AC3E}">
        <p14:creationId xmlns:p14="http://schemas.microsoft.com/office/powerpoint/2010/main" val="1394823491"/>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33849" y="1497585"/>
            <a:ext cx="3658156"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609605" y="705211"/>
            <a:ext cx="10984425"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524043" y="1500111"/>
            <a:ext cx="7721604"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8552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ircl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609605" y="705211"/>
            <a:ext cx="10984425"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524043" y="1500111"/>
            <a:ext cx="8480260"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37703" y="1500115"/>
            <a:ext cx="2654300" cy="490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71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quar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609605" y="705211"/>
            <a:ext cx="10984425"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524043" y="1500111"/>
            <a:ext cx="8480260"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474213" y="1500111"/>
            <a:ext cx="2717801" cy="489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38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3"/>
            <a:ext cx="12192000" cy="4748784"/>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3"/>
            <a:ext cx="12192000" cy="4748784"/>
          </a:xfrm>
          <a:prstGeom prst="rect">
            <a:avLst/>
          </a:prstGeom>
        </p:spPr>
      </p:pic>
      <p:sp>
        <p:nvSpPr>
          <p:cNvPr id="3" name="Rectangle 2"/>
          <p:cNvSpPr/>
          <p:nvPr/>
        </p:nvSpPr>
        <p:spPr>
          <a:xfrm>
            <a:off x="6574368" y="2861676"/>
            <a:ext cx="4784512" cy="2312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dirty="0"/>
          </a:p>
        </p:txBody>
      </p:sp>
      <p:sp>
        <p:nvSpPr>
          <p:cNvPr id="9" name="Picture Placeholder 8"/>
          <p:cNvSpPr>
            <a:spLocks noGrp="1"/>
          </p:cNvSpPr>
          <p:nvPr>
            <p:ph type="pic" sz="quarter" idx="17" hasCustomPrompt="1"/>
          </p:nvPr>
        </p:nvSpPr>
        <p:spPr>
          <a:xfrm>
            <a:off x="6564923" y="2856403"/>
            <a:ext cx="4776000" cy="2321169"/>
          </a:xfrm>
          <a:prstGeom prst="rect">
            <a:avLst/>
          </a:prstGeom>
          <a:ln>
            <a:solidFill>
              <a:schemeClr val="tx1"/>
            </a:solidFill>
          </a:ln>
        </p:spPr>
        <p:txBody>
          <a:bodyPr/>
          <a:lstStyle>
            <a:lvl1pPr>
              <a:defRPr/>
            </a:lvl1pPr>
          </a:lstStyle>
          <a:p>
            <a:r>
              <a:rPr lang="en-GB" dirty="0"/>
              <a:t>Screenshot</a:t>
            </a:r>
          </a:p>
        </p:txBody>
      </p:sp>
      <p:sp>
        <p:nvSpPr>
          <p:cNvPr id="12" name="Title Placeholder 1"/>
          <p:cNvSpPr>
            <a:spLocks noGrp="1"/>
          </p:cNvSpPr>
          <p:nvPr>
            <p:ph type="title"/>
          </p:nvPr>
        </p:nvSpPr>
        <p:spPr>
          <a:xfrm>
            <a:off x="609610" y="705211"/>
            <a:ext cx="11026151" cy="418645"/>
          </a:xfrm>
          <a:prstGeom prst="rect">
            <a:avLst/>
          </a:prstGeom>
        </p:spPr>
        <p:txBody>
          <a:bodyPr vert="horz" lIns="91438" tIns="45719" rIns="91438" bIns="45719" rtlCol="0" anchor="ctr">
            <a:noAutofit/>
          </a:bodyPr>
          <a:lstStyle>
            <a:lvl1pPr>
              <a:defRPr b="1"/>
            </a:lvl1pPr>
          </a:lstStyle>
          <a:p>
            <a:r>
              <a:rPr lang="en-US"/>
              <a:t>Click to edit Master title style</a:t>
            </a:r>
            <a:endParaRPr lang="en-US" dirty="0"/>
          </a:p>
        </p:txBody>
      </p:sp>
      <p:sp>
        <p:nvSpPr>
          <p:cNvPr id="6" name="Content Placeholder 1"/>
          <p:cNvSpPr>
            <a:spLocks noGrp="1"/>
          </p:cNvSpPr>
          <p:nvPr>
            <p:ph idx="1"/>
          </p:nvPr>
        </p:nvSpPr>
        <p:spPr>
          <a:xfrm>
            <a:off x="524047" y="1500111"/>
            <a:ext cx="5349340" cy="4898147"/>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7"/>
          <p:cNvSpPr/>
          <p:nvPr/>
        </p:nvSpPr>
        <p:spPr>
          <a:xfrm>
            <a:off x="6574368" y="2861676"/>
            <a:ext cx="4784512" cy="2312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dirty="0"/>
          </a:p>
        </p:txBody>
      </p:sp>
    </p:spTree>
    <p:extLst>
      <p:ext uri="{BB962C8B-B14F-4D97-AF65-F5344CB8AC3E}">
        <p14:creationId xmlns:p14="http://schemas.microsoft.com/office/powerpoint/2010/main" val="398572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7"/>
            <a:ext cx="12192000" cy="4938205"/>
          </a:xfrm>
          <a:prstGeom prst="rect">
            <a:avLst/>
          </a:prstGeom>
        </p:spPr>
      </p:pic>
      <p:sp>
        <p:nvSpPr>
          <p:cNvPr id="7" name="Picture Placeholder 6"/>
          <p:cNvSpPr>
            <a:spLocks noGrp="1"/>
          </p:cNvSpPr>
          <p:nvPr>
            <p:ph type="pic" sz="quarter" idx="11"/>
          </p:nvPr>
        </p:nvSpPr>
        <p:spPr>
          <a:xfrm>
            <a:off x="135472" y="1494887"/>
            <a:ext cx="3742267" cy="2209800"/>
          </a:xfrm>
          <a:prstGeom prst="rect">
            <a:avLst/>
          </a:prstGeom>
        </p:spPr>
        <p:txBody>
          <a:bodyPr/>
          <a:lstStyle/>
          <a:p>
            <a:r>
              <a:rPr lang="en-US" dirty="0"/>
              <a:t>Click icon to add picture</a:t>
            </a:r>
            <a:endParaRPr lang="en-GB" dirty="0"/>
          </a:p>
        </p:txBody>
      </p:sp>
      <p:sp>
        <p:nvSpPr>
          <p:cNvPr id="10" name="Picture Placeholder 6"/>
          <p:cNvSpPr>
            <a:spLocks noGrp="1"/>
          </p:cNvSpPr>
          <p:nvPr>
            <p:ph type="pic" sz="quarter" idx="12"/>
          </p:nvPr>
        </p:nvSpPr>
        <p:spPr>
          <a:xfrm>
            <a:off x="8102608" y="1494887"/>
            <a:ext cx="3742267" cy="2209800"/>
          </a:xfrm>
          <a:prstGeom prst="rect">
            <a:avLst/>
          </a:prstGeom>
        </p:spPr>
        <p:txBody>
          <a:bodyPr/>
          <a:lstStyle/>
          <a:p>
            <a:r>
              <a:rPr lang="en-US" dirty="0"/>
              <a:t>Click icon to add picture</a:t>
            </a:r>
            <a:endParaRPr lang="en-GB" dirty="0"/>
          </a:p>
        </p:txBody>
      </p:sp>
      <p:sp>
        <p:nvSpPr>
          <p:cNvPr id="11" name="Picture Placeholder 6"/>
          <p:cNvSpPr>
            <a:spLocks noGrp="1"/>
          </p:cNvSpPr>
          <p:nvPr>
            <p:ph type="pic" sz="quarter" idx="13"/>
          </p:nvPr>
        </p:nvSpPr>
        <p:spPr>
          <a:xfrm>
            <a:off x="4119040" y="1494887"/>
            <a:ext cx="3742267" cy="2209800"/>
          </a:xfrm>
          <a:prstGeom prst="rect">
            <a:avLst/>
          </a:prstGeom>
        </p:spPr>
        <p:txBody>
          <a:bodyPr/>
          <a:lstStyle/>
          <a:p>
            <a:r>
              <a:rPr lang="en-US" dirty="0"/>
              <a:t>Click icon to add picture</a:t>
            </a:r>
            <a:endParaRPr lang="en-GB" dirty="0"/>
          </a:p>
        </p:txBody>
      </p:sp>
      <p:sp>
        <p:nvSpPr>
          <p:cNvPr id="9" name="Picture Placeholder 8"/>
          <p:cNvSpPr>
            <a:spLocks noGrp="1"/>
          </p:cNvSpPr>
          <p:nvPr>
            <p:ph type="pic" sz="quarter" idx="14"/>
          </p:nvPr>
        </p:nvSpPr>
        <p:spPr>
          <a:xfrm>
            <a:off x="168280" y="3872978"/>
            <a:ext cx="3709456" cy="2235737"/>
          </a:xfrm>
          <a:prstGeom prst="rect">
            <a:avLst/>
          </a:prstGeom>
        </p:spPr>
        <p:txBody>
          <a:bodyPr/>
          <a:lstStyle/>
          <a:p>
            <a:r>
              <a:rPr lang="en-US" dirty="0"/>
              <a:t>Click icon to add picture</a:t>
            </a:r>
            <a:endParaRPr lang="en-GB" dirty="0"/>
          </a:p>
        </p:txBody>
      </p:sp>
      <p:sp>
        <p:nvSpPr>
          <p:cNvPr id="14" name="Picture Placeholder 8"/>
          <p:cNvSpPr>
            <a:spLocks noGrp="1"/>
          </p:cNvSpPr>
          <p:nvPr>
            <p:ph type="pic" sz="quarter" idx="15"/>
          </p:nvPr>
        </p:nvSpPr>
        <p:spPr>
          <a:xfrm>
            <a:off x="4151844" y="3890434"/>
            <a:ext cx="3709456" cy="2235737"/>
          </a:xfrm>
          <a:prstGeom prst="rect">
            <a:avLst/>
          </a:prstGeom>
        </p:spPr>
        <p:txBody>
          <a:bodyPr/>
          <a:lstStyle/>
          <a:p>
            <a:r>
              <a:rPr lang="en-US" dirty="0"/>
              <a:t>Click icon to add picture</a:t>
            </a:r>
            <a:endParaRPr lang="en-GB" dirty="0"/>
          </a:p>
        </p:txBody>
      </p:sp>
      <p:sp>
        <p:nvSpPr>
          <p:cNvPr id="16" name="Picture Placeholder 8"/>
          <p:cNvSpPr>
            <a:spLocks noGrp="1"/>
          </p:cNvSpPr>
          <p:nvPr>
            <p:ph type="pic" sz="quarter" idx="16"/>
          </p:nvPr>
        </p:nvSpPr>
        <p:spPr>
          <a:xfrm>
            <a:off x="8102604" y="3890434"/>
            <a:ext cx="3709456" cy="2235737"/>
          </a:xfrm>
          <a:prstGeom prst="rect">
            <a:avLst/>
          </a:prstGeom>
        </p:spPr>
        <p:txBody>
          <a:bodyPr/>
          <a:lstStyle/>
          <a:p>
            <a:r>
              <a:rPr lang="en-US" dirty="0"/>
              <a:t>Click icon to add picture</a:t>
            </a:r>
            <a:endParaRPr lang="en-GB" dirty="0"/>
          </a:p>
        </p:txBody>
      </p:sp>
      <p:sp>
        <p:nvSpPr>
          <p:cNvPr id="12" name="Text Placeholder 22"/>
          <p:cNvSpPr>
            <a:spLocks noGrp="1"/>
          </p:cNvSpPr>
          <p:nvPr>
            <p:ph type="body" sz="quarter" idx="17" hasCustomPrompt="1"/>
          </p:nvPr>
        </p:nvSpPr>
        <p:spPr>
          <a:xfrm>
            <a:off x="264813" y="6511462"/>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609605" y="705211"/>
            <a:ext cx="10984425" cy="418645"/>
          </a:xfrm>
        </p:spPr>
        <p:txBody>
          <a:bodyPr/>
          <a:lstStyle/>
          <a:p>
            <a:r>
              <a:rPr lang="en-US"/>
              <a:t>Click to edit Master title style</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7"/>
            <a:ext cx="12192000" cy="4938205"/>
          </a:xfrm>
          <a:prstGeom prst="rect">
            <a:avLst/>
          </a:prstGeom>
        </p:spPr>
      </p:pic>
    </p:spTree>
    <p:extLst>
      <p:ext uri="{BB962C8B-B14F-4D97-AF65-F5344CB8AC3E}">
        <p14:creationId xmlns:p14="http://schemas.microsoft.com/office/powerpoint/2010/main" val="36530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1261" y="1508125"/>
            <a:ext cx="5668428" cy="4890132"/>
          </a:xfrm>
          <a:prstGeom prst="rect">
            <a:avLst/>
          </a:prstGeom>
        </p:spPr>
      </p:pic>
      <p:sp>
        <p:nvSpPr>
          <p:cNvPr id="9" name="Picture Placeholder 8"/>
          <p:cNvSpPr>
            <a:spLocks noGrp="1"/>
          </p:cNvSpPr>
          <p:nvPr>
            <p:ph type="pic" sz="quarter" idx="17"/>
          </p:nvPr>
        </p:nvSpPr>
        <p:spPr>
          <a:xfrm>
            <a:off x="6366936" y="1636711"/>
            <a:ext cx="5334000" cy="4619756"/>
          </a:xfrm>
          <a:prstGeom prst="rect">
            <a:avLst/>
          </a:prstGeom>
        </p:spPr>
        <p:txBody>
          <a:bodyPr/>
          <a:lstStyle/>
          <a:p>
            <a:r>
              <a:rPr lang="en-US" dirty="0"/>
              <a:t>Click icon to add picture</a:t>
            </a:r>
            <a:endParaRPr lang="en-GB" dirty="0"/>
          </a:p>
        </p:txBody>
      </p:sp>
      <p:sp>
        <p:nvSpPr>
          <p:cNvPr id="6" name="Title Placeholder 1"/>
          <p:cNvSpPr>
            <a:spLocks noGrp="1"/>
          </p:cNvSpPr>
          <p:nvPr>
            <p:ph type="title"/>
          </p:nvPr>
        </p:nvSpPr>
        <p:spPr>
          <a:xfrm>
            <a:off x="609605" y="705211"/>
            <a:ext cx="10984425" cy="418645"/>
          </a:xfrm>
          <a:prstGeom prst="rect">
            <a:avLst/>
          </a:prstGeom>
        </p:spPr>
        <p:txBody>
          <a:bodyPr vert="horz" lIns="91438" tIns="45719" rIns="91438" bIns="45719" rtlCol="0" anchor="ctr">
            <a:noAutofit/>
          </a:bodyPr>
          <a:lstStyle/>
          <a:p>
            <a:r>
              <a:rPr lang="en-US"/>
              <a:t>Click to edit Master title style</a:t>
            </a:r>
            <a:endParaRPr lang="en-US" dirty="0"/>
          </a:p>
        </p:txBody>
      </p:sp>
      <p:sp>
        <p:nvSpPr>
          <p:cNvPr id="8" name="Content Placeholder 1"/>
          <p:cNvSpPr>
            <a:spLocks noGrp="1"/>
          </p:cNvSpPr>
          <p:nvPr>
            <p:ph idx="1"/>
          </p:nvPr>
        </p:nvSpPr>
        <p:spPr>
          <a:xfrm>
            <a:off x="524047" y="1500111"/>
            <a:ext cx="5349340" cy="4898147"/>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1261" y="1508125"/>
            <a:ext cx="5668428" cy="4890132"/>
          </a:xfrm>
          <a:prstGeom prst="rect">
            <a:avLst/>
          </a:prstGeom>
        </p:spPr>
      </p:pic>
    </p:spTree>
    <p:extLst>
      <p:ext uri="{BB962C8B-B14F-4D97-AF65-F5344CB8AC3E}">
        <p14:creationId xmlns:p14="http://schemas.microsoft.com/office/powerpoint/2010/main" val="36486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7"/>
            <a:ext cx="12192000" cy="4938205"/>
          </a:xfrm>
          <a:prstGeom prst="rect">
            <a:avLst/>
          </a:prstGeom>
        </p:spPr>
      </p:pic>
      <p:sp>
        <p:nvSpPr>
          <p:cNvPr id="6" name="Picture Placeholder 5"/>
          <p:cNvSpPr>
            <a:spLocks noGrp="1"/>
          </p:cNvSpPr>
          <p:nvPr>
            <p:ph type="pic" sz="quarter" idx="11"/>
          </p:nvPr>
        </p:nvSpPr>
        <p:spPr>
          <a:xfrm>
            <a:off x="186267" y="1435101"/>
            <a:ext cx="11785600" cy="4457700"/>
          </a:xfrm>
          <a:prstGeom prst="rect">
            <a:avLst/>
          </a:prstGeom>
        </p:spPr>
        <p:txBody>
          <a:bodyPr/>
          <a:lstStyle/>
          <a:p>
            <a:r>
              <a:rPr lang="en-US" dirty="0"/>
              <a:t>Click icon to add picture</a:t>
            </a:r>
            <a:endParaRPr lang="en-GB" dirty="0"/>
          </a:p>
        </p:txBody>
      </p:sp>
      <p:sp>
        <p:nvSpPr>
          <p:cNvPr id="5" name="Text Placeholder 22"/>
          <p:cNvSpPr>
            <a:spLocks noGrp="1"/>
          </p:cNvSpPr>
          <p:nvPr>
            <p:ph type="body" sz="quarter" idx="16" hasCustomPrompt="1"/>
          </p:nvPr>
        </p:nvSpPr>
        <p:spPr>
          <a:xfrm>
            <a:off x="264813" y="6511462"/>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7" name="Title 1"/>
          <p:cNvSpPr>
            <a:spLocks noGrp="1"/>
          </p:cNvSpPr>
          <p:nvPr>
            <p:ph type="title"/>
          </p:nvPr>
        </p:nvSpPr>
        <p:spPr>
          <a:xfrm>
            <a:off x="609605" y="705211"/>
            <a:ext cx="10984425" cy="418645"/>
          </a:xfrm>
        </p:spPr>
        <p:txBody>
          <a:bodyPr/>
          <a:lstStyle/>
          <a:p>
            <a:r>
              <a:rPr lang="en-US"/>
              <a:t>Click to edit Master title style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7"/>
            <a:ext cx="12192000" cy="4938205"/>
          </a:xfrm>
          <a:prstGeom prst="rect">
            <a:avLst/>
          </a:prstGeom>
        </p:spPr>
      </p:pic>
    </p:spTree>
    <p:extLst>
      <p:ext uri="{BB962C8B-B14F-4D97-AF65-F5344CB8AC3E}">
        <p14:creationId xmlns:p14="http://schemas.microsoft.com/office/powerpoint/2010/main" val="50715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35472" y="1494887"/>
            <a:ext cx="3742267" cy="2209800"/>
          </a:xfrm>
          <a:prstGeom prst="rect">
            <a:avLst/>
          </a:prstGeom>
        </p:spPr>
        <p:txBody>
          <a:bodyPr/>
          <a:lstStyle/>
          <a:p>
            <a:r>
              <a:rPr lang="en-US" dirty="0"/>
              <a:t>Click icon to add picture</a:t>
            </a:r>
            <a:endParaRPr lang="en-GB" dirty="0"/>
          </a:p>
        </p:txBody>
      </p:sp>
      <p:sp>
        <p:nvSpPr>
          <p:cNvPr id="10" name="Picture Placeholder 6"/>
          <p:cNvSpPr>
            <a:spLocks noGrp="1"/>
          </p:cNvSpPr>
          <p:nvPr>
            <p:ph type="pic" sz="quarter" idx="12"/>
          </p:nvPr>
        </p:nvSpPr>
        <p:spPr>
          <a:xfrm>
            <a:off x="8102608" y="1494887"/>
            <a:ext cx="3742267" cy="2209800"/>
          </a:xfrm>
          <a:prstGeom prst="rect">
            <a:avLst/>
          </a:prstGeom>
        </p:spPr>
        <p:txBody>
          <a:bodyPr/>
          <a:lstStyle/>
          <a:p>
            <a:r>
              <a:rPr lang="en-US" dirty="0"/>
              <a:t>Click icon to add picture</a:t>
            </a:r>
            <a:endParaRPr lang="en-GB" dirty="0"/>
          </a:p>
        </p:txBody>
      </p:sp>
      <p:sp>
        <p:nvSpPr>
          <p:cNvPr id="11" name="Picture Placeholder 6"/>
          <p:cNvSpPr>
            <a:spLocks noGrp="1"/>
          </p:cNvSpPr>
          <p:nvPr>
            <p:ph type="pic" sz="quarter" idx="13"/>
          </p:nvPr>
        </p:nvSpPr>
        <p:spPr>
          <a:xfrm>
            <a:off x="4119040" y="1494887"/>
            <a:ext cx="3742267" cy="2209800"/>
          </a:xfrm>
          <a:prstGeom prst="rect">
            <a:avLst/>
          </a:prstGeom>
        </p:spPr>
        <p:txBody>
          <a:bodyPr/>
          <a:lstStyle/>
          <a:p>
            <a:r>
              <a:rPr lang="en-US" dirty="0"/>
              <a:t>Click icon to add picture</a:t>
            </a:r>
            <a:endParaRPr lang="en-GB" dirty="0"/>
          </a:p>
        </p:txBody>
      </p:sp>
      <p:sp>
        <p:nvSpPr>
          <p:cNvPr id="9" name="Picture Placeholder 8"/>
          <p:cNvSpPr>
            <a:spLocks noGrp="1"/>
          </p:cNvSpPr>
          <p:nvPr>
            <p:ph type="pic" sz="quarter" idx="14"/>
          </p:nvPr>
        </p:nvSpPr>
        <p:spPr>
          <a:xfrm>
            <a:off x="168280" y="3872978"/>
            <a:ext cx="3709456" cy="2235737"/>
          </a:xfrm>
          <a:prstGeom prst="rect">
            <a:avLst/>
          </a:prstGeom>
        </p:spPr>
        <p:txBody>
          <a:bodyPr/>
          <a:lstStyle/>
          <a:p>
            <a:r>
              <a:rPr lang="en-US" dirty="0"/>
              <a:t>Click icon to add picture</a:t>
            </a:r>
            <a:endParaRPr lang="en-GB" dirty="0"/>
          </a:p>
        </p:txBody>
      </p:sp>
      <p:sp>
        <p:nvSpPr>
          <p:cNvPr id="14" name="Picture Placeholder 8"/>
          <p:cNvSpPr>
            <a:spLocks noGrp="1"/>
          </p:cNvSpPr>
          <p:nvPr>
            <p:ph type="pic" sz="quarter" idx="15"/>
          </p:nvPr>
        </p:nvSpPr>
        <p:spPr>
          <a:xfrm>
            <a:off x="4151844" y="3890434"/>
            <a:ext cx="3709456" cy="2235737"/>
          </a:xfrm>
          <a:prstGeom prst="rect">
            <a:avLst/>
          </a:prstGeom>
        </p:spPr>
        <p:txBody>
          <a:bodyPr/>
          <a:lstStyle/>
          <a:p>
            <a:r>
              <a:rPr lang="en-US" dirty="0"/>
              <a:t>Click icon to add picture</a:t>
            </a:r>
            <a:endParaRPr lang="en-GB" dirty="0"/>
          </a:p>
        </p:txBody>
      </p:sp>
      <p:sp>
        <p:nvSpPr>
          <p:cNvPr id="16" name="Picture Placeholder 8"/>
          <p:cNvSpPr>
            <a:spLocks noGrp="1"/>
          </p:cNvSpPr>
          <p:nvPr>
            <p:ph type="pic" sz="quarter" idx="16"/>
          </p:nvPr>
        </p:nvSpPr>
        <p:spPr>
          <a:xfrm>
            <a:off x="8102604" y="3890434"/>
            <a:ext cx="3709456" cy="2235737"/>
          </a:xfrm>
          <a:prstGeom prst="rect">
            <a:avLst/>
          </a:prstGeom>
        </p:spPr>
        <p:txBody>
          <a:bodyPr/>
          <a:lstStyle/>
          <a:p>
            <a:r>
              <a:rPr lang="en-US" dirty="0"/>
              <a:t>Click icon to add picture</a:t>
            </a:r>
            <a:endParaRPr lang="en-GB" dirty="0"/>
          </a:p>
        </p:txBody>
      </p:sp>
      <p:sp>
        <p:nvSpPr>
          <p:cNvPr id="12" name="Text Placeholder 22"/>
          <p:cNvSpPr>
            <a:spLocks noGrp="1"/>
          </p:cNvSpPr>
          <p:nvPr>
            <p:ph type="body" sz="quarter" idx="17" hasCustomPrompt="1"/>
          </p:nvPr>
        </p:nvSpPr>
        <p:spPr>
          <a:xfrm>
            <a:off x="264813" y="6511462"/>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609605" y="705211"/>
            <a:ext cx="10984425"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54831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524047" y="1500111"/>
            <a:ext cx="5349340"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4"/>
          <p:cNvSpPr>
            <a:spLocks noGrp="1"/>
          </p:cNvSpPr>
          <p:nvPr>
            <p:ph idx="11"/>
          </p:nvPr>
        </p:nvSpPr>
        <p:spPr>
          <a:xfrm>
            <a:off x="6264291" y="1500111"/>
            <a:ext cx="5371460"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Placeholder 1"/>
          <p:cNvSpPr>
            <a:spLocks noGrp="1"/>
          </p:cNvSpPr>
          <p:nvPr>
            <p:ph type="title"/>
          </p:nvPr>
        </p:nvSpPr>
        <p:spPr>
          <a:xfrm>
            <a:off x="609610" y="705211"/>
            <a:ext cx="11026151" cy="418645"/>
          </a:xfrm>
          <a:prstGeom prst="rect">
            <a:avLst/>
          </a:prstGeom>
        </p:spPr>
        <p:txBody>
          <a:bodyPr vert="horz" lIns="91438" tIns="45719" rIns="91438" bIns="45719" rtlCol="0" anchor="ctr">
            <a:noAutofit/>
          </a:bodyPr>
          <a:lstStyle>
            <a:lvl1pPr>
              <a:defRPr b="1"/>
            </a:lvl1pPr>
          </a:lstStyle>
          <a:p>
            <a:r>
              <a:rPr lang="en-US"/>
              <a:t>Click to edit Master title style</a:t>
            </a:r>
            <a:endParaRPr lang="en-US" dirty="0"/>
          </a:p>
        </p:txBody>
      </p:sp>
      <p:sp>
        <p:nvSpPr>
          <p:cNvPr id="6" name="Text Placeholder 22"/>
          <p:cNvSpPr>
            <a:spLocks noGrp="1"/>
          </p:cNvSpPr>
          <p:nvPr>
            <p:ph type="body" sz="quarter" idx="16" hasCustomPrompt="1"/>
          </p:nvPr>
        </p:nvSpPr>
        <p:spPr>
          <a:xfrm>
            <a:off x="264813" y="6511462"/>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198905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24041" y="5683679"/>
            <a:ext cx="10984427" cy="714593"/>
          </a:xfrm>
          <a:prstGeom prst="rect">
            <a:avLst/>
          </a:prstGeom>
        </p:spPr>
        <p:txBody>
          <a:bodyPr/>
          <a:lstStyle>
            <a:lvl1pPr>
              <a:buNone/>
              <a:defRPr sz="1600">
                <a:solidFill>
                  <a:srgbClr val="53565A"/>
                </a:solidFill>
              </a:defRPr>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524041" y="1500122"/>
            <a:ext cx="10984427" cy="3878033"/>
          </a:xfrm>
          <a:prstGeom prst="rect">
            <a:avLst/>
          </a:prstGeom>
        </p:spPr>
        <p:txBody>
          <a:bodyPr>
            <a:normAutofit/>
          </a:bodyPr>
          <a:lstStyle>
            <a:lvl1pPr marL="0" indent="0" algn="ctr">
              <a:buNone/>
              <a:defRPr sz="2400">
                <a:solidFill>
                  <a:schemeClr val="tx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Place Picture here</a:t>
            </a:r>
          </a:p>
        </p:txBody>
      </p:sp>
      <p:sp>
        <p:nvSpPr>
          <p:cNvPr id="8" name="Title Placeholder 1"/>
          <p:cNvSpPr>
            <a:spLocks noGrp="1"/>
          </p:cNvSpPr>
          <p:nvPr>
            <p:ph type="title"/>
          </p:nvPr>
        </p:nvSpPr>
        <p:spPr>
          <a:xfrm>
            <a:off x="609605" y="705211"/>
            <a:ext cx="10984425" cy="418645"/>
          </a:xfrm>
          <a:prstGeom prst="rect">
            <a:avLst/>
          </a:prstGeom>
        </p:spPr>
        <p:txBody>
          <a:bodyPr vert="horz" lIns="91438" tIns="45719" rIns="91438" bIns="45719" rtlCol="0" anchor="ctr">
            <a:noAutofit/>
          </a:bodyPr>
          <a:lstStyle>
            <a:lvl1pPr>
              <a:defRPr b="1"/>
            </a:lvl1pPr>
          </a:lstStyle>
          <a:p>
            <a:r>
              <a:rPr lang="en-US"/>
              <a:t>Click to edit Master title style</a:t>
            </a:r>
            <a:endParaRPr lang="en-US" dirty="0"/>
          </a:p>
        </p:txBody>
      </p:sp>
      <p:sp>
        <p:nvSpPr>
          <p:cNvPr id="7" name="Text Placeholder 22"/>
          <p:cNvSpPr>
            <a:spLocks noGrp="1"/>
          </p:cNvSpPr>
          <p:nvPr>
            <p:ph type="body" sz="quarter" idx="16" hasCustomPrompt="1"/>
          </p:nvPr>
        </p:nvSpPr>
        <p:spPr>
          <a:xfrm>
            <a:off x="264813" y="6511462"/>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333762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gn="l">
              <a:lnSpc>
                <a:spcPct val="100000"/>
              </a:lnSpc>
              <a:spcBef>
                <a:spcPts val="0"/>
              </a:spcBef>
              <a:buFont typeface="Arial" charset="0"/>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5571" y="1711571"/>
            <a:ext cx="5146429" cy="5146429"/>
          </a:xfrm>
          <a:prstGeom prst="rect">
            <a:avLst/>
          </a:prstGeom>
        </p:spPr>
      </p:pic>
      <p:sp>
        <p:nvSpPr>
          <p:cNvPr id="9" name="Text Placeholder 9"/>
          <p:cNvSpPr>
            <a:spLocks noGrp="1"/>
          </p:cNvSpPr>
          <p:nvPr>
            <p:ph type="body" sz="quarter" idx="13"/>
          </p:nvPr>
        </p:nvSpPr>
        <p:spPr>
          <a:xfrm>
            <a:off x="634455" y="671504"/>
            <a:ext cx="1049728" cy="1152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33"/>
            </a:lvl1pPr>
          </a:lstStyle>
          <a:p>
            <a:pPr lvl="0"/>
            <a:r>
              <a:rPr lang="en-US"/>
              <a:t>Edit Master text styles</a:t>
            </a:r>
          </a:p>
        </p:txBody>
      </p:sp>
    </p:spTree>
    <p:extLst>
      <p:ext uri="{BB962C8B-B14F-4D97-AF65-F5344CB8AC3E}">
        <p14:creationId xmlns:p14="http://schemas.microsoft.com/office/powerpoint/2010/main" val="4030704685"/>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1"/>
            <a:ext cx="12192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 y="-8311"/>
            <a:ext cx="9232740" cy="6881395"/>
          </a:xfrm>
          <a:prstGeom prst="rect">
            <a:avLst/>
          </a:prstGeom>
        </p:spPr>
      </p:pic>
      <p:sp>
        <p:nvSpPr>
          <p:cNvPr id="8" name="Rectangle 7"/>
          <p:cNvSpPr/>
          <p:nvPr/>
        </p:nvSpPr>
        <p:spPr>
          <a:xfrm>
            <a:off x="0" y="2658534"/>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9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9933" y="2658534"/>
            <a:ext cx="22860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56928" y="6438116"/>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95021" y="223131"/>
            <a:ext cx="864624" cy="7162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400051" y="2768138"/>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 y="-8311"/>
            <a:ext cx="9232740" cy="6881395"/>
          </a:xfrm>
          <a:prstGeom prst="rect">
            <a:avLst/>
          </a:prstGeom>
        </p:spPr>
      </p:pic>
      <p:sp>
        <p:nvSpPr>
          <p:cNvPr id="14" name="Rectangle 13"/>
          <p:cNvSpPr/>
          <p:nvPr/>
        </p:nvSpPr>
        <p:spPr>
          <a:xfrm>
            <a:off x="0" y="2658534"/>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900" dirty="0"/>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9933" y="2658534"/>
            <a:ext cx="2286000" cy="1714500"/>
          </a:xfrm>
          <a:prstGeom prst="rect">
            <a:avLst/>
          </a:prstGeom>
        </p:spPr>
      </p:pic>
      <p:pic>
        <p:nvPicPr>
          <p:cNvPr id="16"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56928" y="6438116"/>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95021" y="223131"/>
            <a:ext cx="864624" cy="71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91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p:cNvSpPr/>
          <p:nvPr/>
        </p:nvSpPr>
        <p:spPr>
          <a:xfrm>
            <a:off x="0" y="-8311"/>
            <a:ext cx="12192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281" y="-8310"/>
            <a:ext cx="9155084" cy="6866313"/>
          </a:xfrm>
          <a:prstGeom prst="rect">
            <a:avLst/>
          </a:prstGeom>
        </p:spPr>
      </p:pic>
      <p:sp>
        <p:nvSpPr>
          <p:cNvPr id="8" name="Rectangle 7"/>
          <p:cNvSpPr/>
          <p:nvPr/>
        </p:nvSpPr>
        <p:spPr>
          <a:xfrm>
            <a:off x="-23281" y="2658534"/>
            <a:ext cx="12215284"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900" dirty="0"/>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9926400" y="2658533"/>
            <a:ext cx="22896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56928" y="6438116"/>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95021" y="223131"/>
            <a:ext cx="864624" cy="7162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400051" y="2768138"/>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281" y="-8310"/>
            <a:ext cx="9155084" cy="6866313"/>
          </a:xfrm>
          <a:prstGeom prst="rect">
            <a:avLst/>
          </a:prstGeom>
        </p:spPr>
      </p:pic>
      <p:sp>
        <p:nvSpPr>
          <p:cNvPr id="15" name="Rectangle 14"/>
          <p:cNvSpPr/>
          <p:nvPr/>
        </p:nvSpPr>
        <p:spPr>
          <a:xfrm>
            <a:off x="-23281" y="2658534"/>
            <a:ext cx="12215284"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900" dirty="0"/>
          </a:p>
        </p:txBody>
      </p:sp>
      <p:pic>
        <p:nvPicPr>
          <p:cNvPr id="16" name="Picture 15"/>
          <p:cNvPicPr>
            <a:picLocks/>
          </p:cNvPicPr>
          <p:nvPr/>
        </p:nvPicPr>
        <p:blipFill>
          <a:blip r:embed="rId3" cstate="screen">
            <a:extLst>
              <a:ext uri="{28A0092B-C50C-407E-A947-70E740481C1C}">
                <a14:useLocalDpi xmlns:a14="http://schemas.microsoft.com/office/drawing/2010/main"/>
              </a:ext>
            </a:extLst>
          </a:blip>
          <a:stretch>
            <a:fillRect/>
          </a:stretch>
        </p:blipFill>
        <p:spPr>
          <a:xfrm>
            <a:off x="9926400" y="2658533"/>
            <a:ext cx="2289600" cy="1717200"/>
          </a:xfrm>
          <a:prstGeom prst="rect">
            <a:avLst/>
          </a:prstGeom>
        </p:spPr>
      </p:pic>
      <p:pic>
        <p:nvPicPr>
          <p:cNvPr id="1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56928" y="6438116"/>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95021" y="223131"/>
            <a:ext cx="864624" cy="71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45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6" name="Rectangle 5"/>
          <p:cNvSpPr/>
          <p:nvPr/>
        </p:nvSpPr>
        <p:spPr>
          <a:xfrm>
            <a:off x="0" y="-8311"/>
            <a:ext cx="12192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0"/>
            <a:ext cx="9155084" cy="6866313"/>
          </a:xfrm>
          <a:prstGeom prst="rect">
            <a:avLst/>
          </a:prstGeom>
        </p:spPr>
      </p:pic>
      <p:sp>
        <p:nvSpPr>
          <p:cNvPr id="7" name="Rectangle 6"/>
          <p:cNvSpPr/>
          <p:nvPr/>
        </p:nvSpPr>
        <p:spPr>
          <a:xfrm>
            <a:off x="3" y="2659667"/>
            <a:ext cx="12238564"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9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1066" y="2658541"/>
            <a:ext cx="2287511" cy="1715633"/>
          </a:xfrm>
          <a:prstGeom prst="rect">
            <a:avLst/>
          </a:prstGeom>
        </p:spPr>
      </p:pic>
      <p:pic>
        <p:nvPicPr>
          <p:cNvPr id="8"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56928" y="6438116"/>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95021" y="223131"/>
            <a:ext cx="864624" cy="7162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400051" y="2768138"/>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0"/>
            <a:ext cx="9155084" cy="6866313"/>
          </a:xfrm>
          <a:prstGeom prst="rect">
            <a:avLst/>
          </a:prstGeom>
        </p:spPr>
      </p:pic>
      <p:sp>
        <p:nvSpPr>
          <p:cNvPr id="13" name="Rectangle 12"/>
          <p:cNvSpPr/>
          <p:nvPr/>
        </p:nvSpPr>
        <p:spPr>
          <a:xfrm>
            <a:off x="3" y="2659667"/>
            <a:ext cx="12238564"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900" dirty="0"/>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1066" y="2658541"/>
            <a:ext cx="2287511" cy="1715633"/>
          </a:xfrm>
          <a:prstGeom prst="rect">
            <a:avLst/>
          </a:prstGeom>
        </p:spPr>
      </p:pic>
      <p:pic>
        <p:nvPicPr>
          <p:cNvPr id="15"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56928" y="6438116"/>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95021" y="223131"/>
            <a:ext cx="864624" cy="71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37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6" name="Rectangle 5"/>
          <p:cNvSpPr/>
          <p:nvPr/>
        </p:nvSpPr>
        <p:spPr>
          <a:xfrm>
            <a:off x="0" y="-8311"/>
            <a:ext cx="12192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0"/>
            <a:ext cx="9155084" cy="6866313"/>
          </a:xfrm>
          <a:prstGeom prst="rect">
            <a:avLst/>
          </a:prstGeom>
        </p:spPr>
      </p:pic>
      <p:sp>
        <p:nvSpPr>
          <p:cNvPr id="8" name="Rectangle 7"/>
          <p:cNvSpPr/>
          <p:nvPr/>
        </p:nvSpPr>
        <p:spPr>
          <a:xfrm>
            <a:off x="0" y="2658534"/>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9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03" y="2658536"/>
            <a:ext cx="2286004" cy="1714501"/>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56928" y="6438116"/>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95021" y="223131"/>
            <a:ext cx="864624" cy="7162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400051" y="2768138"/>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0"/>
            <a:ext cx="9155084" cy="6866313"/>
          </a:xfrm>
          <a:prstGeom prst="rect">
            <a:avLst/>
          </a:prstGeom>
        </p:spPr>
      </p:pic>
      <p:sp>
        <p:nvSpPr>
          <p:cNvPr id="13" name="Rectangle 12"/>
          <p:cNvSpPr/>
          <p:nvPr/>
        </p:nvSpPr>
        <p:spPr>
          <a:xfrm>
            <a:off x="0" y="2658534"/>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900" dirty="0"/>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03" y="2658536"/>
            <a:ext cx="2286004" cy="1714501"/>
          </a:xfrm>
          <a:prstGeom prst="rect">
            <a:avLst/>
          </a:prstGeom>
        </p:spPr>
      </p:pic>
      <p:pic>
        <p:nvPicPr>
          <p:cNvPr id="15"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56928" y="6438116"/>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95021" y="223131"/>
            <a:ext cx="864624" cy="71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70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6" name="Rectangle 5"/>
          <p:cNvSpPr/>
          <p:nvPr/>
        </p:nvSpPr>
        <p:spPr>
          <a:xfrm>
            <a:off x="0" y="-8311"/>
            <a:ext cx="12192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57" y="-8310"/>
            <a:ext cx="8921972" cy="6866313"/>
          </a:xfrm>
          <a:prstGeom prst="rect">
            <a:avLst/>
          </a:prstGeom>
        </p:spPr>
      </p:pic>
      <p:sp>
        <p:nvSpPr>
          <p:cNvPr id="9" name="Rectangle 8"/>
          <p:cNvSpPr/>
          <p:nvPr/>
        </p:nvSpPr>
        <p:spPr>
          <a:xfrm>
            <a:off x="0" y="2658534"/>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9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03" y="2658534"/>
            <a:ext cx="2286000" cy="17145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56928" y="6438116"/>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95021" y="223131"/>
            <a:ext cx="864624" cy="7162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400051" y="2768138"/>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57" y="-8310"/>
            <a:ext cx="8921972" cy="6866313"/>
          </a:xfrm>
          <a:prstGeom prst="rect">
            <a:avLst/>
          </a:prstGeom>
        </p:spPr>
      </p:pic>
      <p:sp>
        <p:nvSpPr>
          <p:cNvPr id="13" name="Rectangle 12"/>
          <p:cNvSpPr/>
          <p:nvPr/>
        </p:nvSpPr>
        <p:spPr>
          <a:xfrm>
            <a:off x="0" y="2658534"/>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900" dirty="0"/>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03" y="2658534"/>
            <a:ext cx="2286000" cy="1714500"/>
          </a:xfrm>
          <a:prstGeom prst="rect">
            <a:avLst/>
          </a:prstGeom>
        </p:spPr>
      </p:pic>
      <p:pic>
        <p:nvPicPr>
          <p:cNvPr id="15"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56928" y="6438116"/>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95021" y="223131"/>
            <a:ext cx="864624" cy="71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21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6" name="Rectangle 5"/>
          <p:cNvSpPr/>
          <p:nvPr/>
        </p:nvSpPr>
        <p:spPr>
          <a:xfrm>
            <a:off x="0" y="-8311"/>
            <a:ext cx="12192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0"/>
            <a:ext cx="9155084" cy="6866313"/>
          </a:xfrm>
          <a:prstGeom prst="rect">
            <a:avLst/>
          </a:prstGeom>
        </p:spPr>
      </p:pic>
      <p:sp>
        <p:nvSpPr>
          <p:cNvPr id="11" name="Rectangle 10"/>
          <p:cNvSpPr/>
          <p:nvPr/>
        </p:nvSpPr>
        <p:spPr>
          <a:xfrm>
            <a:off x="0" y="2659501"/>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9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1200" y="2660400"/>
            <a:ext cx="2284800" cy="17136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56928" y="6438116"/>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95021" y="223131"/>
            <a:ext cx="864624" cy="7162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400051" y="2768138"/>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0"/>
            <a:ext cx="9155084" cy="6866313"/>
          </a:xfrm>
          <a:prstGeom prst="rect">
            <a:avLst/>
          </a:prstGeom>
        </p:spPr>
      </p:pic>
      <p:sp>
        <p:nvSpPr>
          <p:cNvPr id="13" name="Rectangle 12"/>
          <p:cNvSpPr/>
          <p:nvPr/>
        </p:nvSpPr>
        <p:spPr>
          <a:xfrm>
            <a:off x="0" y="2659501"/>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900" dirty="0"/>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1200" y="2660400"/>
            <a:ext cx="2284800" cy="1713600"/>
          </a:xfrm>
          <a:prstGeom prst="rect">
            <a:avLst/>
          </a:prstGeom>
        </p:spPr>
      </p:pic>
      <p:pic>
        <p:nvPicPr>
          <p:cNvPr id="15"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56928" y="6438116"/>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95021" y="223131"/>
            <a:ext cx="864624" cy="71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22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1"/>
            <a:ext cx="12192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dirty="0"/>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09081" y="1049346"/>
            <a:ext cx="3071284"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400057" y="6321441"/>
            <a:ext cx="5452108" cy="3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500" dirty="0">
                <a:solidFill>
                  <a:srgbClr val="FF8200"/>
                </a:solidFill>
                <a:latin typeface="NexusSansOT" pitchFamily="-104" charset="0"/>
              </a:rPr>
              <a:t>www.elsevier.com/research-intelligence</a:t>
            </a:r>
            <a:endParaRPr lang="en-US" sz="1500" dirty="0">
              <a:solidFill>
                <a:srgbClr val="53565A"/>
              </a:solidFill>
              <a:latin typeface="NexusSansOT" pitchFamily="-104" charset="0"/>
            </a:endParaRPr>
          </a:p>
        </p:txBody>
      </p:sp>
      <p:sp>
        <p:nvSpPr>
          <p:cNvPr id="21" name="Rectangle 20"/>
          <p:cNvSpPr/>
          <p:nvPr/>
        </p:nvSpPr>
        <p:spPr>
          <a:xfrm>
            <a:off x="9059335" y="1049346"/>
            <a:ext cx="3157540"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sz="1900" dirty="0"/>
          </a:p>
        </p:txBody>
      </p:sp>
      <p:sp>
        <p:nvSpPr>
          <p:cNvPr id="10" name="Rectangle 9"/>
          <p:cNvSpPr/>
          <p:nvPr/>
        </p:nvSpPr>
        <p:spPr>
          <a:xfrm>
            <a:off x="0" y="2658534"/>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900" dirty="0"/>
          </a:p>
        </p:txBody>
      </p:sp>
      <p:sp>
        <p:nvSpPr>
          <p:cNvPr id="13" name="Text Placeholder 21"/>
          <p:cNvSpPr>
            <a:spLocks noGrp="1"/>
          </p:cNvSpPr>
          <p:nvPr>
            <p:ph type="body" sz="quarter" idx="13" hasCustomPrompt="1"/>
          </p:nvPr>
        </p:nvSpPr>
        <p:spPr>
          <a:xfrm>
            <a:off x="400051" y="2768138"/>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8809" y="2186256"/>
            <a:ext cx="4604391" cy="2645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09081" y="1049346"/>
            <a:ext cx="3071284"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1"/>
          <p:cNvSpPr txBox="1">
            <a:spLocks noChangeArrowheads="1"/>
          </p:cNvSpPr>
          <p:nvPr/>
        </p:nvSpPr>
        <p:spPr bwMode="auto">
          <a:xfrm>
            <a:off x="400057" y="6321441"/>
            <a:ext cx="5452108" cy="3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500" dirty="0">
                <a:solidFill>
                  <a:srgbClr val="FF8200"/>
                </a:solidFill>
                <a:latin typeface="NexusSansOT" pitchFamily="-104" charset="0"/>
              </a:rPr>
              <a:t>www.elsevier.com/research-intelligence</a:t>
            </a:r>
            <a:endParaRPr lang="en-US" sz="1500" dirty="0">
              <a:solidFill>
                <a:srgbClr val="53565A"/>
              </a:solidFill>
              <a:latin typeface="NexusSansOT" pitchFamily="-104" charset="0"/>
            </a:endParaRPr>
          </a:p>
        </p:txBody>
      </p:sp>
      <p:sp>
        <p:nvSpPr>
          <p:cNvPr id="16" name="Rectangle 15"/>
          <p:cNvSpPr/>
          <p:nvPr/>
        </p:nvSpPr>
        <p:spPr>
          <a:xfrm>
            <a:off x="9059335" y="1049346"/>
            <a:ext cx="3157540"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sz="1900" dirty="0"/>
          </a:p>
        </p:txBody>
      </p:sp>
      <p:sp>
        <p:nvSpPr>
          <p:cNvPr id="17" name="Rectangle 16"/>
          <p:cNvSpPr/>
          <p:nvPr/>
        </p:nvSpPr>
        <p:spPr>
          <a:xfrm>
            <a:off x="0" y="2658534"/>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1900" dirty="0"/>
          </a:p>
        </p:txBody>
      </p:sp>
      <p:pic>
        <p:nvPicPr>
          <p:cNvPr id="18"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8809" y="2186256"/>
            <a:ext cx="4604391"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36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5" y="705211"/>
            <a:ext cx="10984425" cy="418645"/>
          </a:xfrm>
          <a:prstGeom prst="rect">
            <a:avLst/>
          </a:prstGeom>
        </p:spPr>
        <p:txBody>
          <a:bodyPr vert="horz" lIns="91438" tIns="45719" rIns="91438" bIns="45719" rtlCol="0" anchor="ctr">
            <a:noAutofit/>
          </a:bodyPr>
          <a:lstStyle>
            <a:lvl1pPr>
              <a:defRPr b="1"/>
            </a:lvl1pPr>
          </a:lstStyle>
          <a:p>
            <a:r>
              <a:rPr lang="en-US" dirty="0"/>
              <a:t>Title of Slide</a:t>
            </a:r>
          </a:p>
        </p:txBody>
      </p:sp>
      <p:sp>
        <p:nvSpPr>
          <p:cNvPr id="5" name="Content Placeholder 1"/>
          <p:cNvSpPr>
            <a:spLocks noGrp="1"/>
          </p:cNvSpPr>
          <p:nvPr>
            <p:ph idx="1"/>
          </p:nvPr>
        </p:nvSpPr>
        <p:spPr>
          <a:xfrm>
            <a:off x="609605" y="1500111"/>
            <a:ext cx="10984425"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7" name="Text Placeholder 22"/>
          <p:cNvSpPr>
            <a:spLocks noGrp="1"/>
          </p:cNvSpPr>
          <p:nvPr>
            <p:ph type="body" sz="quarter" idx="16" hasCustomPrompt="1"/>
          </p:nvPr>
        </p:nvSpPr>
        <p:spPr>
          <a:xfrm>
            <a:off x="264813" y="6511462"/>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20910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8" name="Rectangle 7"/>
          <p:cNvSpPr/>
          <p:nvPr/>
        </p:nvSpPr>
        <p:spPr>
          <a:xfrm>
            <a:off x="0" y="-8311"/>
            <a:ext cx="12192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fontAlgn="base">
              <a:spcBef>
                <a:spcPct val="0"/>
              </a:spcBef>
              <a:spcAft>
                <a:spcPct val="0"/>
              </a:spcAft>
            </a:pPr>
            <a:endParaRPr lang="en-US" sz="1600" dirty="0">
              <a:solidFill>
                <a:prstClr val="white"/>
              </a:solidFill>
            </a:endParaRPr>
          </a:p>
        </p:txBody>
      </p:sp>
      <p:pic>
        <p:nvPicPr>
          <p:cNvPr id="7" name="Picture 6" descr="140324_el_ppt_layout_illust.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8309"/>
            <a:ext cx="12214155" cy="6878775"/>
          </a:xfrm>
          <a:prstGeom prst="rect">
            <a:avLst/>
          </a:prstGeom>
        </p:spPr>
      </p:pic>
      <p:sp>
        <p:nvSpPr>
          <p:cNvPr id="2" name="Title 1"/>
          <p:cNvSpPr>
            <a:spLocks noGrp="1"/>
          </p:cNvSpPr>
          <p:nvPr>
            <p:ph type="ctrTitle" hasCustomPrompt="1"/>
          </p:nvPr>
        </p:nvSpPr>
        <p:spPr>
          <a:xfrm>
            <a:off x="6430825" y="1656294"/>
            <a:ext cx="5216235" cy="2055139"/>
          </a:xfrm>
          <a:prstGeom prst="rect">
            <a:avLst/>
          </a:prstGeom>
        </p:spPr>
        <p:txBody>
          <a:bodyPr/>
          <a:lstStyle>
            <a:lvl1pPr algn="l">
              <a:lnSpc>
                <a:spcPct val="90000"/>
              </a:lnSpc>
              <a:defRPr sz="3600" baseline="0">
                <a:solidFill>
                  <a:schemeClr val="tx2"/>
                </a:solidFill>
              </a:defRPr>
            </a:lvl1pPr>
          </a:lstStyle>
          <a:p>
            <a:r>
              <a:rPr lang="en-US" dirty="0"/>
              <a:t>Cover Slide Title and Multiple Lines If Necessary</a:t>
            </a:r>
          </a:p>
        </p:txBody>
      </p:sp>
      <p:sp>
        <p:nvSpPr>
          <p:cNvPr id="3" name="Subtitle 2"/>
          <p:cNvSpPr>
            <a:spLocks noGrp="1"/>
          </p:cNvSpPr>
          <p:nvPr>
            <p:ph type="subTitle" idx="1" hasCustomPrompt="1"/>
          </p:nvPr>
        </p:nvSpPr>
        <p:spPr>
          <a:xfrm>
            <a:off x="6430831" y="3835869"/>
            <a:ext cx="5216236" cy="1284155"/>
          </a:xfrm>
          <a:prstGeom prst="rect">
            <a:avLst/>
          </a:prstGeom>
        </p:spPr>
        <p:txBody>
          <a:bodyPr/>
          <a:lstStyle>
            <a:lvl1pPr marL="0" indent="0" algn="l">
              <a:buNone/>
              <a:defRPr sz="1600">
                <a:solidFill>
                  <a:srgbClr val="53565A"/>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 of Presentation</a:t>
            </a:r>
          </a:p>
        </p:txBody>
      </p:sp>
      <p:pic>
        <p:nvPicPr>
          <p:cNvPr id="10" name="Picture 9" descr="Elsevier_Tree_Logo_2C.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06211" y="359824"/>
            <a:ext cx="918404" cy="798523"/>
          </a:xfrm>
          <a:prstGeom prst="rect">
            <a:avLst/>
          </a:prstGeom>
        </p:spPr>
      </p:pic>
      <p:sp>
        <p:nvSpPr>
          <p:cNvPr id="9" name="Text Placeholder 6"/>
          <p:cNvSpPr>
            <a:spLocks noGrp="1"/>
          </p:cNvSpPr>
          <p:nvPr>
            <p:ph type="body" sz="quarter" idx="10" hasCustomPrompt="1"/>
          </p:nvPr>
        </p:nvSpPr>
        <p:spPr>
          <a:xfrm>
            <a:off x="6430436" y="6096023"/>
            <a:ext cx="5217584" cy="302381"/>
          </a:xfrm>
          <a:prstGeom prst="rect">
            <a:avLst/>
          </a:prstGeom>
        </p:spPr>
        <p:txBody>
          <a:bodyPr/>
          <a:lstStyle>
            <a:lvl1pPr marL="0" indent="0">
              <a:buNone/>
              <a:defRPr sz="1100">
                <a:solidFill>
                  <a:schemeClr val="tx1"/>
                </a:solidFill>
                <a:latin typeface="Arial"/>
                <a:cs typeface="Aria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5" name="Text Placeholder 4"/>
          <p:cNvSpPr>
            <a:spLocks noGrp="1"/>
          </p:cNvSpPr>
          <p:nvPr>
            <p:ph type="body" sz="quarter" idx="11" hasCustomPrompt="1"/>
          </p:nvPr>
        </p:nvSpPr>
        <p:spPr>
          <a:xfrm>
            <a:off x="6430436" y="6397627"/>
            <a:ext cx="5217584"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225763032"/>
      </p:ext>
    </p:extLst>
  </p:cSld>
  <p:clrMapOvr>
    <a:masterClrMapping/>
  </p:clrMapOvr>
  <p:hf hdr="0" ftr="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Slide Number Placeholder 3"/>
          <p:cNvSpPr>
            <a:spLocks noGrp="1"/>
          </p:cNvSpPr>
          <p:nvPr>
            <p:ph type="sldNum" sz="quarter" idx="10"/>
          </p:nvPr>
        </p:nvSpPr>
        <p:spPr>
          <a:xfrm>
            <a:off x="8331200" y="6607175"/>
            <a:ext cx="3657600" cy="228600"/>
          </a:xfrm>
          <a:prstGeom prst="rect">
            <a:avLst/>
          </a:prstGeom>
        </p:spPr>
        <p:txBody>
          <a:bodyPr lIns="91438" tIns="45719" rIns="91438" bIns="45719"/>
          <a:lstStyle>
            <a:lvl1pPr>
              <a:defRPr>
                <a:solidFill>
                  <a:srgbClr val="FFFFFF"/>
                </a:solidFill>
                <a:latin typeface="Arial" charset="0"/>
              </a:defRPr>
            </a:lvl1pPr>
          </a:lstStyle>
          <a:p>
            <a:pPr fontAlgn="base">
              <a:spcBef>
                <a:spcPct val="0"/>
              </a:spcBef>
              <a:spcAft>
                <a:spcPct val="0"/>
              </a:spcAft>
              <a:defRPr/>
            </a:pPr>
            <a:fld id="{02DBD5ED-D21B-4C2E-899A-FFF486C812AA}" type="slidenum">
              <a:rPr lang="en-GB"/>
              <a:pPr fontAlgn="base">
                <a:spcBef>
                  <a:spcPct val="0"/>
                </a:spcBef>
                <a:spcAft>
                  <a:spcPct val="0"/>
                </a:spcAft>
                <a:defRPr/>
              </a:pPr>
              <a:t>‹#›</a:t>
            </a:fld>
            <a:endParaRPr lang="en-GB" dirty="0"/>
          </a:p>
        </p:txBody>
      </p:sp>
    </p:spTree>
    <p:extLst>
      <p:ext uri="{BB962C8B-B14F-4D97-AF65-F5344CB8AC3E}">
        <p14:creationId xmlns:p14="http://schemas.microsoft.com/office/powerpoint/2010/main" val="238843585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575733"/>
            <a:ext cx="12185324" cy="1639281"/>
          </a:xfrm>
          <a:prstGeom prst="rect">
            <a:avLst/>
          </a:prstGeom>
        </p:spPr>
      </p:pic>
      <p:sp>
        <p:nvSpPr>
          <p:cNvPr id="7" name="Text Placeholder 6"/>
          <p:cNvSpPr>
            <a:spLocks noGrp="1"/>
          </p:cNvSpPr>
          <p:nvPr>
            <p:ph type="body" sz="quarter" idx="15" hasCustomPrompt="1"/>
          </p:nvPr>
        </p:nvSpPr>
        <p:spPr>
          <a:xfrm>
            <a:off x="1446125" y="1620555"/>
            <a:ext cx="9299753" cy="1884644"/>
          </a:xfrm>
          <a:prstGeom prst="rect">
            <a:avLst/>
          </a:prstGeom>
        </p:spPr>
        <p:txBody>
          <a:bodyPr anchor="b">
            <a:noAutofit/>
          </a:bodyPr>
          <a:lstStyle>
            <a:lvl1pPr marL="0" indent="0" algn="ctr">
              <a:lnSpc>
                <a:spcPct val="100000"/>
              </a:lnSpc>
              <a:buNone/>
              <a:defRPr sz="5333">
                <a:solidFill>
                  <a:schemeClr val="tx1"/>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446125" y="3522132"/>
            <a:ext cx="9299753" cy="880535"/>
          </a:xfrm>
        </p:spPr>
        <p:txBody>
          <a:bodyPr anchor="t">
            <a:noAutofit/>
          </a:bodyPr>
          <a:lstStyle>
            <a:lvl1pPr algn="ctr">
              <a:lnSpc>
                <a:spcPct val="100000"/>
              </a:lnSpc>
              <a:defRPr sz="2667">
                <a:solidFill>
                  <a:schemeClr val="tx2"/>
                </a:solidFill>
              </a:defRPr>
            </a:lvl1pPr>
          </a:lstStyle>
          <a:p>
            <a:r>
              <a:rPr lang="en-US" dirty="0"/>
              <a:t>Subtitle</a:t>
            </a:r>
            <a:endParaRPr lang="de-DE" dirty="0"/>
          </a:p>
        </p:txBody>
      </p:sp>
      <p:sp>
        <p:nvSpPr>
          <p:cNvPr id="6" name="Date Placeholder 5">
            <a:extLst>
              <a:ext uri="{FF2B5EF4-FFF2-40B4-BE49-F238E27FC236}">
                <a16:creationId xmlns:a16="http://schemas.microsoft.com/office/drawing/2014/main" id="{D6C0D160-5CCF-4C6C-9BAA-0B0555E6C4AD}"/>
              </a:ext>
            </a:extLst>
          </p:cNvPr>
          <p:cNvSpPr>
            <a:spLocks noGrp="1"/>
          </p:cNvSpPr>
          <p:nvPr>
            <p:ph type="dt" sz="half" idx="16"/>
          </p:nvPr>
        </p:nvSpPr>
        <p:spPr/>
        <p:txBody>
          <a:bodyPr/>
          <a:lstStyle/>
          <a:p>
            <a:endParaRPr lang="de-DE" dirty="0"/>
          </a:p>
        </p:txBody>
      </p:sp>
      <p:sp>
        <p:nvSpPr>
          <p:cNvPr id="8" name="Footer Placeholder 7">
            <a:extLst>
              <a:ext uri="{FF2B5EF4-FFF2-40B4-BE49-F238E27FC236}">
                <a16:creationId xmlns:a16="http://schemas.microsoft.com/office/drawing/2014/main" id="{3CB0E911-F2B6-478B-8A97-EB18BF897FAD}"/>
              </a:ext>
            </a:extLst>
          </p:cNvPr>
          <p:cNvSpPr>
            <a:spLocks noGrp="1"/>
          </p:cNvSpPr>
          <p:nvPr>
            <p:ph type="ftr" sz="quarter" idx="17"/>
          </p:nvPr>
        </p:nvSpPr>
        <p:spPr/>
        <p:txBody>
          <a:bodyPr/>
          <a:lstStyle/>
          <a:p>
            <a:endParaRPr lang="de-DE" dirty="0"/>
          </a:p>
        </p:txBody>
      </p:sp>
      <p:sp>
        <p:nvSpPr>
          <p:cNvPr id="10" name="Slide Number Placeholder 9">
            <a:extLst>
              <a:ext uri="{FF2B5EF4-FFF2-40B4-BE49-F238E27FC236}">
                <a16:creationId xmlns:a16="http://schemas.microsoft.com/office/drawing/2014/main" id="{147DC600-2DDF-4F7B-98E7-0440C166B8D4}"/>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4664048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4"/>
          </p:nvPr>
        </p:nvSpPr>
        <p:spPr>
          <a:xfrm>
            <a:off x="11397344" y="60345"/>
            <a:ext cx="609600" cy="327933"/>
          </a:xfrm>
          <a:prstGeom prst="rect">
            <a:avLst/>
          </a:prstGeom>
        </p:spPr>
        <p:txBody>
          <a:bodyPr vert="horz" lIns="91438" tIns="45719" rIns="91438" bIns="45719" rtlCol="0" anchor="ctr"/>
          <a:lstStyle>
            <a:lvl1pPr algn="r">
              <a:defRPr sz="700">
                <a:solidFill>
                  <a:schemeClr val="bg1"/>
                </a:solidFill>
                <a:latin typeface="Arial" panose="020B0604020202020204" pitchFamily="34" charset="0"/>
                <a:cs typeface="Arial" panose="020B0604020202020204" pitchFamily="34" charset="0"/>
              </a:defRPr>
            </a:lvl1pPr>
          </a:lstStyle>
          <a:p>
            <a:fld id="{DA15E891-66B8-4B28-AB8F-05A4B1DE573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3655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Agenda</a:t>
            </a:r>
            <a:endParaRPr lang="de-DE" dirty="0"/>
          </a:p>
        </p:txBody>
      </p:sp>
      <p:cxnSp>
        <p:nvCxnSpPr>
          <p:cNvPr id="10" name="Straight Connector 9"/>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768350" y="1419805"/>
            <a:ext cx="10655300" cy="4353063"/>
          </a:xfrm>
          <a:prstGeom prst="rect">
            <a:avLst/>
          </a:prstGeom>
        </p:spPr>
        <p:txBody>
          <a:bodyPr vert="horz" lIns="91440" tIns="0" rIns="91440" bIns="45720" rtlCol="0">
            <a:normAutofit/>
          </a:bodyPr>
          <a:lstStyle>
            <a:lvl1pPr>
              <a:defRPr lang="en-GB" dirty="0"/>
            </a:lvl1pPr>
          </a:lstStyle>
          <a:p>
            <a:pPr marL="380990" lvl="0" indent="-380990">
              <a:lnSpc>
                <a:spcPct val="100000"/>
              </a:lnSpc>
            </a:pPr>
            <a:endParaRPr lang="en-GB" dirty="0"/>
          </a:p>
        </p:txBody>
      </p:sp>
      <p:sp>
        <p:nvSpPr>
          <p:cNvPr id="3" name="Slide Number Placeholder 2">
            <a:extLst>
              <a:ext uri="{FF2B5EF4-FFF2-40B4-BE49-F238E27FC236}">
                <a16:creationId xmlns:a16="http://schemas.microsoft.com/office/drawing/2014/main" id="{4F65E84C-FE9B-4764-A960-BB43EADB127A}"/>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15458126"/>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79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dirty="0"/>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264441774"/>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11" name="Text Placeholder 8"/>
          <p:cNvSpPr>
            <a:spLocks noGrp="1"/>
          </p:cNvSpPr>
          <p:nvPr>
            <p:ph type="body" sz="quarter" idx="13" hasCustomPrompt="1"/>
          </p:nvPr>
        </p:nvSpPr>
        <p:spPr>
          <a:xfrm>
            <a:off x="768351" y="1419806"/>
            <a:ext cx="10655300" cy="4353063"/>
          </a:xfrm>
          <a:prstGeom prst="rect">
            <a:avLst/>
          </a:prstGeom>
        </p:spPr>
        <p:txBody>
          <a:bodyPr>
            <a:normAutofit/>
          </a:bodyPr>
          <a:lstStyle>
            <a:lvl1pPr marL="0" indent="0">
              <a:lnSpc>
                <a:spcPct val="100000"/>
              </a:lnSpc>
              <a:buFont typeface="Arial" charset="0"/>
              <a:buNone/>
              <a:defRPr sz="2400"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037859143"/>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theme" Target="../theme/theme2.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image" Target="../media/image21.png"/><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image" Target="../media/image2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392000" y="6296344"/>
            <a:ext cx="4114800" cy="217085"/>
          </a:xfrm>
          <a:prstGeom prst="rect">
            <a:avLst/>
          </a:prstGeom>
        </p:spPr>
        <p:txBody>
          <a:bodyPr vert="horz" lIns="0" tIns="0" rIns="0" bIns="0" rtlCol="0" anchor="t" anchorCtr="0">
            <a:normAutofit/>
          </a:bodyPr>
          <a:lstStyle>
            <a:lvl1pPr algn="l">
              <a:defRPr sz="1067">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1392000" y="6041602"/>
            <a:ext cx="4114800" cy="216325"/>
          </a:xfrm>
          <a:prstGeom prst="rect">
            <a:avLst/>
          </a:prstGeom>
        </p:spPr>
        <p:txBody>
          <a:bodyPr vert="horz" lIns="0" tIns="0" rIns="0" bIns="0" rtlCol="0" anchor="t" anchorCtr="0">
            <a:normAutofit/>
          </a:bodyPr>
          <a:lstStyle>
            <a:lvl1pPr algn="l">
              <a:defRPr sz="1067">
                <a:solidFill>
                  <a:schemeClr val="tx1">
                    <a:tint val="75000"/>
                  </a:schemeClr>
                </a:solidFill>
              </a:defRPr>
            </a:lvl1pPr>
          </a:lstStyle>
          <a:p>
            <a:endParaRPr lang="de-DE" dirty="0"/>
          </a:p>
        </p:txBody>
      </p:sp>
      <p:cxnSp>
        <p:nvCxnSpPr>
          <p:cNvPr id="7" name="Straight Connector 6"/>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768001" y="6041601"/>
            <a:ext cx="535785" cy="592667"/>
          </a:xfrm>
          <a:prstGeom prst="rect">
            <a:avLst/>
          </a:prstGeom>
        </p:spPr>
      </p:pic>
      <p:sp>
        <p:nvSpPr>
          <p:cNvPr id="9" name="Title Placeholder 1"/>
          <p:cNvSpPr>
            <a:spLocks noGrp="1"/>
          </p:cNvSpPr>
          <p:nvPr>
            <p:ph type="title"/>
          </p:nvPr>
        </p:nvSpPr>
        <p:spPr>
          <a:xfrm>
            <a:off x="768000" y="587815"/>
            <a:ext cx="10655651" cy="617012"/>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768000" y="1435546"/>
            <a:ext cx="10655651" cy="456763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8680451" y="6296344"/>
            <a:ext cx="2743200" cy="216000"/>
          </a:xfrm>
          <a:prstGeom prst="rect">
            <a:avLst/>
          </a:prstGeom>
        </p:spPr>
        <p:txBody>
          <a:bodyPr vert="horz" lIns="0" tIns="0" rIns="0" bIns="0" rtlCol="0" anchor="t" anchorCtr="0"/>
          <a:lstStyle>
            <a:lvl1pPr algn="r">
              <a:defRPr sz="1067">
                <a:solidFill>
                  <a:schemeClr val="tx1">
                    <a:tint val="75000"/>
                  </a:schemeClr>
                </a:solidFill>
              </a:defRPr>
            </a:lvl1p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570996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hf hdr="0" ftr="0" dt="0"/>
  <p:txStyles>
    <p:titleStyle>
      <a:lvl1pPr algn="l" defTabSz="914377" rtl="0" eaLnBrk="1" latinLnBrk="0" hangingPunct="1">
        <a:lnSpc>
          <a:spcPct val="100000"/>
        </a:lnSpc>
        <a:spcBef>
          <a:spcPct val="0"/>
        </a:spcBef>
        <a:buNone/>
        <a:defRPr sz="3733" kern="1200">
          <a:solidFill>
            <a:schemeClr val="tx1"/>
          </a:solidFill>
          <a:latin typeface="+mj-lt"/>
          <a:ea typeface="+mj-ea"/>
          <a:cs typeface="+mj-cs"/>
        </a:defRPr>
      </a:lvl1pPr>
    </p:titleStyle>
    <p:bodyStyle>
      <a:lvl1pPr marL="355591" indent="-355591" algn="l" defTabSz="914377" rtl="0" eaLnBrk="1" latinLnBrk="0" hangingPunct="1">
        <a:lnSpc>
          <a:spcPct val="100000"/>
        </a:lnSpc>
        <a:spcBef>
          <a:spcPts val="0"/>
        </a:spcBef>
        <a:spcAft>
          <a:spcPts val="800"/>
        </a:spcAft>
        <a:buClr>
          <a:srgbClr val="FF6C00"/>
        </a:buClr>
        <a:buFont typeface="Arial" panose="020B0604020202020204" pitchFamily="34" charset="0"/>
        <a:buChar char="•"/>
        <a:tabLst>
          <a:tab pos="355591" algn="l"/>
        </a:tabLst>
        <a:defRPr lang="nl-NL" sz="2400" kern="1200" dirty="0" smtClean="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800"/>
        </a:spcAft>
        <a:buClr>
          <a:srgbClr val="FF6C00"/>
        </a:buClr>
        <a:buFont typeface="Arial" panose="020B0604020202020204" pitchFamily="34" charset="0"/>
        <a:buChar char="−"/>
        <a:defRPr lang="nl-NL" sz="2133" kern="1200" dirty="0" smtClean="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nl-NL" sz="2133" kern="1200" dirty="0" smtClean="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nl-NL" sz="2133" kern="1200" dirty="0" smtClean="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de-DE" sz="2133" kern="1200" dirty="0">
          <a:solidFill>
            <a:schemeClr val="tx1"/>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27"/>
          <a:stretch>
            <a:fillRect/>
          </a:stretch>
        </p:blipFill>
        <p:spPr>
          <a:xfrm>
            <a:off x="0" y="12"/>
            <a:ext cx="12192000" cy="375647"/>
          </a:xfrm>
          <a:prstGeom prst="rect">
            <a:avLst/>
          </a:prstGeom>
        </p:spPr>
      </p:pic>
      <p:sp>
        <p:nvSpPr>
          <p:cNvPr id="13" name="Title Placeholder 1"/>
          <p:cNvSpPr>
            <a:spLocks noGrp="1"/>
          </p:cNvSpPr>
          <p:nvPr>
            <p:ph type="title"/>
          </p:nvPr>
        </p:nvSpPr>
        <p:spPr>
          <a:xfrm>
            <a:off x="609605" y="705211"/>
            <a:ext cx="10984425" cy="418645"/>
          </a:xfrm>
          <a:prstGeom prst="rect">
            <a:avLst/>
          </a:prstGeom>
        </p:spPr>
        <p:txBody>
          <a:bodyPr vert="horz" lIns="91438" tIns="45719" rIns="91438" bIns="45719" rtlCol="0" anchor="ctr">
            <a:noAutofit/>
          </a:bodyPr>
          <a:lstStyle/>
          <a:p>
            <a:r>
              <a:rPr lang="en-US" dirty="0"/>
              <a:t>Title of Slide</a:t>
            </a:r>
          </a:p>
        </p:txBody>
      </p:sp>
      <p:sp>
        <p:nvSpPr>
          <p:cNvPr id="14" name="Text Placeholder 8"/>
          <p:cNvSpPr>
            <a:spLocks noGrp="1"/>
          </p:cNvSpPr>
          <p:nvPr>
            <p:ph type="body" idx="1"/>
          </p:nvPr>
        </p:nvSpPr>
        <p:spPr>
          <a:xfrm>
            <a:off x="524053" y="1500111"/>
            <a:ext cx="10984425" cy="4898147"/>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p:nvSpPr>
        <p:spPr>
          <a:xfrm>
            <a:off x="11088375" y="86065"/>
            <a:ext cx="790223" cy="200053"/>
          </a:xfrm>
          <a:prstGeom prst="rect">
            <a:avLst/>
          </a:prstGeom>
          <a:noFill/>
        </p:spPr>
        <p:txBody>
          <a:bodyPr wrap="square" lIns="91438" tIns="45719" rIns="91438" bIns="45719"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a:solidFill>
                <a:prstClr val="white"/>
              </a:solidFill>
              <a:cs typeface="Arial" pitchFamily="34" charset="0"/>
            </a:endParaRPr>
          </a:p>
        </p:txBody>
      </p:sp>
      <p:pic>
        <p:nvPicPr>
          <p:cNvPr id="6" name="Picture 5"/>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rot="10800000" flipH="1" flipV="1">
            <a:off x="8696957" y="117724"/>
            <a:ext cx="2577932" cy="147285"/>
          </a:xfrm>
          <a:prstGeom prst="rect">
            <a:avLst/>
          </a:prstGeom>
        </p:spPr>
      </p:pic>
      <p:sp>
        <p:nvSpPr>
          <p:cNvPr id="7" name="TextBox 6"/>
          <p:cNvSpPr txBox="1"/>
          <p:nvPr/>
        </p:nvSpPr>
        <p:spPr>
          <a:xfrm>
            <a:off x="11088375" y="86065"/>
            <a:ext cx="790223" cy="200053"/>
          </a:xfrm>
          <a:prstGeom prst="rect">
            <a:avLst/>
          </a:prstGeom>
          <a:noFill/>
        </p:spPr>
        <p:txBody>
          <a:bodyPr wrap="square" lIns="91438" tIns="45719" rIns="91438" bIns="45719"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a:solidFill>
                <a:prstClr val="white"/>
              </a:solidFill>
              <a:cs typeface="Arial" pitchFamily="34" charset="0"/>
            </a:endParaRPr>
          </a:p>
        </p:txBody>
      </p:sp>
      <p:pic>
        <p:nvPicPr>
          <p:cNvPr id="10" name="Picture 9" descr="header.jpg"/>
          <p:cNvPicPr>
            <a:picLocks noChangeAspect="1"/>
          </p:cNvPicPr>
          <p:nvPr/>
        </p:nvPicPr>
        <p:blipFill>
          <a:blip r:embed="rId27"/>
          <a:stretch>
            <a:fillRect/>
          </a:stretch>
        </p:blipFill>
        <p:spPr>
          <a:xfrm>
            <a:off x="0" y="12"/>
            <a:ext cx="12192000" cy="375647"/>
          </a:xfrm>
          <a:prstGeom prst="rect">
            <a:avLst/>
          </a:prstGeom>
        </p:spPr>
      </p:pic>
      <p:sp>
        <p:nvSpPr>
          <p:cNvPr id="11" name="TextBox 10"/>
          <p:cNvSpPr txBox="1"/>
          <p:nvPr/>
        </p:nvSpPr>
        <p:spPr>
          <a:xfrm>
            <a:off x="11088375" y="86065"/>
            <a:ext cx="790223" cy="200053"/>
          </a:xfrm>
          <a:prstGeom prst="rect">
            <a:avLst/>
          </a:prstGeom>
          <a:noFill/>
        </p:spPr>
        <p:txBody>
          <a:bodyPr wrap="square" lIns="91438" tIns="45719" rIns="91438" bIns="45719"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a:solidFill>
                <a:prstClr val="white"/>
              </a:solidFill>
              <a:cs typeface="Arial" pitchFamily="34" charset="0"/>
            </a:endParaRPr>
          </a:p>
        </p:txBody>
      </p:sp>
      <p:pic>
        <p:nvPicPr>
          <p:cNvPr id="12" name="Picture 11"/>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rot="10800000" flipH="1" flipV="1">
            <a:off x="8696957" y="117724"/>
            <a:ext cx="2577932" cy="147285"/>
          </a:xfrm>
          <a:prstGeom prst="rect">
            <a:avLst/>
          </a:prstGeom>
        </p:spPr>
      </p:pic>
    </p:spTree>
    <p:extLst>
      <p:ext uri="{BB962C8B-B14F-4D97-AF65-F5344CB8AC3E}">
        <p14:creationId xmlns:p14="http://schemas.microsoft.com/office/powerpoint/2010/main" val="17707919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189" rtl="0" eaLnBrk="1" latinLnBrk="0" hangingPunct="1">
        <a:spcBef>
          <a:spcPct val="0"/>
        </a:spcBef>
        <a:buNone/>
        <a:defRPr sz="2400" b="1" i="0" kern="1200">
          <a:solidFill>
            <a:schemeClr val="accent1"/>
          </a:solidFill>
          <a:latin typeface="Arial Bold"/>
          <a:ea typeface="+mj-ea"/>
          <a:cs typeface="Arial Bold"/>
        </a:defRPr>
      </a:lvl1pPr>
    </p:titleStyle>
    <p:bodyStyle>
      <a:lvl1pPr marL="342891" indent="-256026" algn="l" defTabSz="457189" rtl="0" eaLnBrk="1" latinLnBrk="0" hangingPunct="1">
        <a:spcBef>
          <a:spcPct val="20000"/>
        </a:spcBef>
        <a:buFont typeface="Arial"/>
        <a:buChar char="•"/>
        <a:defRPr sz="2000" kern="1200">
          <a:solidFill>
            <a:srgbClr val="53565A"/>
          </a:solidFill>
          <a:latin typeface="Arial"/>
          <a:ea typeface="+mn-ea"/>
          <a:cs typeface="Arial"/>
        </a:defRPr>
      </a:lvl1pPr>
      <a:lvl2pPr marL="742932" indent="-285744" algn="l" defTabSz="457189" rtl="0" eaLnBrk="1" latinLnBrk="0" hangingPunct="1">
        <a:spcBef>
          <a:spcPct val="20000"/>
        </a:spcBef>
        <a:buSzPct val="80000"/>
        <a:buFont typeface="Arial" pitchFamily="34" charset="0"/>
        <a:buChar char="-"/>
        <a:defRPr sz="1900" kern="1200">
          <a:solidFill>
            <a:srgbClr val="53565A"/>
          </a:solidFill>
          <a:latin typeface="Arial"/>
          <a:ea typeface="+mn-ea"/>
          <a:cs typeface="+mn-cs"/>
        </a:defRPr>
      </a:lvl2pPr>
      <a:lvl3pPr marL="1142971" indent="-228594" algn="l" defTabSz="457189"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160" indent="-228594" algn="l" defTabSz="457189"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349" indent="-228594" algn="l" defTabSz="457189"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537" indent="-228594" algn="l" defTabSz="457189"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726" indent="-228594" algn="l" defTabSz="457189"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8914" indent="-228594" algn="l" defTabSz="457189"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103" indent="-228594" algn="l" defTabSz="457189"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553F5A-9DA4-49AD-A385-910C28527A34}"/>
              </a:ext>
            </a:extLst>
          </p:cNvPr>
          <p:cNvSpPr>
            <a:spLocks noGrp="1"/>
          </p:cNvSpPr>
          <p:nvPr>
            <p:ph type="body" sz="quarter" idx="14"/>
          </p:nvPr>
        </p:nvSpPr>
        <p:spPr>
          <a:xfrm>
            <a:off x="634456" y="4538135"/>
            <a:ext cx="2929015" cy="1883634"/>
          </a:xfrm>
        </p:spPr>
        <p:txBody>
          <a:bodyPr>
            <a:normAutofit fontScale="92500" lnSpcReduction="10000"/>
          </a:body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kumimoji="0" lang="en-US" sz="1500" b="0" i="0" u="none" strike="noStrike" kern="1200" cap="none" spc="0" normalizeH="0" baseline="0" noProof="0" dirty="0">
                <a:ln>
                  <a:noFill/>
                </a:ln>
                <a:solidFill>
                  <a:srgbClr val="53565A"/>
                </a:solidFill>
                <a:effectLst/>
                <a:uLnTx/>
                <a:uFillTx/>
                <a:latin typeface="Arial"/>
                <a:ea typeface="+mn-ea"/>
                <a:cs typeface="Arial"/>
              </a:rPr>
              <a:t>Daniel Calto</a:t>
            </a:r>
          </a:p>
          <a:p>
            <a:pPr marL="0" marR="0" lvl="0" indent="0" algn="l" defTabSz="457189" rtl="0" eaLnBrk="1" fontAlgn="auto" latinLnBrk="0" hangingPunct="1">
              <a:lnSpc>
                <a:spcPct val="100000"/>
              </a:lnSpc>
              <a:spcBef>
                <a:spcPct val="20000"/>
              </a:spcBef>
              <a:spcAft>
                <a:spcPts val="0"/>
              </a:spcAft>
              <a:buClrTx/>
              <a:buSzTx/>
              <a:buFont typeface="Arial"/>
              <a:buNone/>
              <a:tabLst/>
              <a:defRPr/>
            </a:pPr>
            <a:r>
              <a:rPr kumimoji="0" lang="en-US" sz="1500" b="0" i="0" u="none" strike="noStrike" kern="1200" cap="none" spc="0" normalizeH="0" baseline="0" noProof="0" dirty="0">
                <a:ln>
                  <a:noFill/>
                </a:ln>
                <a:solidFill>
                  <a:srgbClr val="53565A"/>
                </a:solidFill>
                <a:effectLst/>
                <a:uLnTx/>
                <a:uFillTx/>
                <a:latin typeface="Arial"/>
                <a:ea typeface="+mn-ea"/>
                <a:cs typeface="Arial"/>
              </a:rPr>
              <a:t>Director of Solution Services</a:t>
            </a:r>
          </a:p>
          <a:p>
            <a:pPr marL="0" marR="0" lvl="0" indent="0" algn="l" defTabSz="457189" rtl="0" eaLnBrk="1" fontAlgn="auto" latinLnBrk="0" hangingPunct="1">
              <a:lnSpc>
                <a:spcPct val="100000"/>
              </a:lnSpc>
              <a:spcBef>
                <a:spcPct val="20000"/>
              </a:spcBef>
              <a:spcAft>
                <a:spcPts val="0"/>
              </a:spcAft>
              <a:buClrTx/>
              <a:buSzTx/>
              <a:buFont typeface="Arial"/>
              <a:buNone/>
              <a:tabLst/>
              <a:defRPr/>
            </a:pPr>
            <a:r>
              <a:rPr kumimoji="0" lang="en-US" sz="1500" b="0" i="0" u="none" strike="noStrike" kern="1200" cap="none" spc="0" normalizeH="0" baseline="0" noProof="0" dirty="0">
                <a:ln>
                  <a:noFill/>
                </a:ln>
                <a:solidFill>
                  <a:srgbClr val="53565A"/>
                </a:solidFill>
                <a:effectLst/>
                <a:uLnTx/>
                <a:uFillTx/>
                <a:latin typeface="Arial"/>
                <a:ea typeface="+mn-ea"/>
                <a:cs typeface="Arial"/>
              </a:rPr>
              <a:t>Research Intelligence</a:t>
            </a:r>
          </a:p>
          <a:p>
            <a:pPr marL="0" marR="0" lvl="0" indent="0" algn="l" defTabSz="457189" rtl="0" eaLnBrk="1" fontAlgn="auto" latinLnBrk="0" hangingPunct="1">
              <a:lnSpc>
                <a:spcPct val="100000"/>
              </a:lnSpc>
              <a:spcBef>
                <a:spcPct val="20000"/>
              </a:spcBef>
              <a:spcAft>
                <a:spcPts val="0"/>
              </a:spcAft>
              <a:buClrTx/>
              <a:buSzTx/>
              <a:buFont typeface="Arial"/>
              <a:buNone/>
              <a:tabLst/>
              <a:defRPr/>
            </a:pPr>
            <a:r>
              <a:rPr kumimoji="0" lang="en-US" sz="1500" b="0" i="0" u="none" strike="noStrike" kern="1200" cap="none" spc="0" normalizeH="0" baseline="0" noProof="0" dirty="0">
                <a:ln>
                  <a:noFill/>
                </a:ln>
                <a:solidFill>
                  <a:srgbClr val="53565A"/>
                </a:solidFill>
                <a:effectLst/>
                <a:uLnTx/>
                <a:uFillTx/>
                <a:latin typeface="Arial"/>
                <a:ea typeface="+mn-ea"/>
                <a:cs typeface="Arial"/>
              </a:rPr>
              <a:t>Elsevier Inc. </a:t>
            </a:r>
          </a:p>
          <a:p>
            <a:pPr marL="0" marR="0" lvl="0" indent="0" algn="l" defTabSz="457189" rtl="0" eaLnBrk="1" fontAlgn="auto" latinLnBrk="0" hangingPunct="1">
              <a:lnSpc>
                <a:spcPct val="100000"/>
              </a:lnSpc>
              <a:spcBef>
                <a:spcPct val="20000"/>
              </a:spcBef>
              <a:spcAft>
                <a:spcPts val="0"/>
              </a:spcAft>
              <a:buClrTx/>
              <a:buSzTx/>
              <a:buFont typeface="Arial"/>
              <a:buNone/>
              <a:tabLst/>
              <a:defRPr/>
            </a:pPr>
            <a:endParaRPr lang="en-US" sz="1500" dirty="0">
              <a:solidFill>
                <a:srgbClr val="53565A"/>
              </a:solidFill>
              <a:latin typeface="Arial"/>
              <a:cs typeface="Arial"/>
            </a:endParaRPr>
          </a:p>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sz="1500" dirty="0">
                <a:solidFill>
                  <a:srgbClr val="53565A"/>
                </a:solidFill>
                <a:latin typeface="Arial"/>
                <a:cs typeface="Arial"/>
              </a:rPr>
              <a:t>Pittsburgh</a:t>
            </a:r>
          </a:p>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sz="1500" dirty="0">
                <a:solidFill>
                  <a:srgbClr val="53565A"/>
                </a:solidFill>
                <a:latin typeface="Arial"/>
                <a:cs typeface="Arial"/>
              </a:rPr>
              <a:t>November 4</a:t>
            </a:r>
            <a:r>
              <a:rPr lang="en-US" sz="1500" baseline="30000" dirty="0">
                <a:solidFill>
                  <a:srgbClr val="53565A"/>
                </a:solidFill>
                <a:latin typeface="Arial"/>
                <a:cs typeface="Arial"/>
              </a:rPr>
              <a:t>th</a:t>
            </a:r>
            <a:endParaRPr lang="en-US" sz="1500" dirty="0">
              <a:solidFill>
                <a:srgbClr val="53565A"/>
              </a:solidFill>
              <a:latin typeface="Arial"/>
              <a:cs typeface="Arial"/>
            </a:endParaRPr>
          </a:p>
          <a:p>
            <a:pPr marL="0" marR="0" lvl="0" indent="0" algn="l" defTabSz="457189" rtl="0" eaLnBrk="1" fontAlgn="auto" latinLnBrk="0" hangingPunct="1">
              <a:lnSpc>
                <a:spcPct val="100000"/>
              </a:lnSpc>
              <a:spcBef>
                <a:spcPct val="20000"/>
              </a:spcBef>
              <a:spcAft>
                <a:spcPts val="0"/>
              </a:spcAft>
              <a:buClrTx/>
              <a:buSzTx/>
              <a:buFont typeface="Arial"/>
              <a:buNone/>
              <a:tabLst/>
              <a:defRPr/>
            </a:pPr>
            <a:r>
              <a:rPr kumimoji="0" lang="en-US" sz="1500" b="0" i="0" u="none" strike="noStrike" kern="1200" cap="none" spc="0" normalizeH="0" baseline="0" noProof="0" dirty="0">
                <a:ln>
                  <a:noFill/>
                </a:ln>
                <a:solidFill>
                  <a:srgbClr val="53565A"/>
                </a:solidFill>
                <a:effectLst/>
                <a:uLnTx/>
                <a:uFillTx/>
                <a:latin typeface="Arial"/>
                <a:ea typeface="+mn-ea"/>
                <a:cs typeface="Arial"/>
              </a:rPr>
              <a:t>UIDP Innovation Roundtable</a:t>
            </a:r>
          </a:p>
          <a:p>
            <a:endParaRPr lang="en-US" dirty="0"/>
          </a:p>
        </p:txBody>
      </p:sp>
      <p:sp>
        <p:nvSpPr>
          <p:cNvPr id="3" name="Title 2">
            <a:extLst>
              <a:ext uri="{FF2B5EF4-FFF2-40B4-BE49-F238E27FC236}">
                <a16:creationId xmlns:a16="http://schemas.microsoft.com/office/drawing/2014/main" id="{59EDA1D4-1E37-4184-BEA9-1C1996CA8A22}"/>
              </a:ext>
            </a:extLst>
          </p:cNvPr>
          <p:cNvSpPr>
            <a:spLocks noGrp="1"/>
          </p:cNvSpPr>
          <p:nvPr>
            <p:ph type="ctrTitle"/>
          </p:nvPr>
        </p:nvSpPr>
        <p:spPr/>
        <p:txBody>
          <a:bodyPr>
            <a:normAutofit/>
          </a:bodyPr>
          <a:lstStyle/>
          <a:p>
            <a:pPr>
              <a:spcAft>
                <a:spcPts val="600"/>
              </a:spcAft>
            </a:pPr>
            <a:r>
              <a:rPr lang="en-US" sz="4000" dirty="0">
                <a:solidFill>
                  <a:schemeClr val="tx1"/>
                </a:solidFill>
              </a:rPr>
              <a:t>Competing for the Future:</a:t>
            </a:r>
            <a:endParaRPr lang="en-US" sz="3300" dirty="0">
              <a:solidFill>
                <a:schemeClr val="tx1"/>
              </a:solidFill>
            </a:endParaRPr>
          </a:p>
        </p:txBody>
      </p:sp>
      <p:sp>
        <p:nvSpPr>
          <p:cNvPr id="4" name="Text Placeholder 3">
            <a:extLst>
              <a:ext uri="{FF2B5EF4-FFF2-40B4-BE49-F238E27FC236}">
                <a16:creationId xmlns:a16="http://schemas.microsoft.com/office/drawing/2014/main" id="{84C60417-0ED7-4F58-A58A-58F2ADC93689}"/>
              </a:ext>
            </a:extLst>
          </p:cNvPr>
          <p:cNvSpPr>
            <a:spLocks noGrp="1"/>
          </p:cNvSpPr>
          <p:nvPr>
            <p:ph type="body" sz="quarter" idx="16"/>
          </p:nvPr>
        </p:nvSpPr>
        <p:spPr>
          <a:xfrm>
            <a:off x="634456" y="3173211"/>
            <a:ext cx="6816945" cy="1016000"/>
          </a:xfrm>
        </p:spPr>
        <p:txBody>
          <a:bodyPr>
            <a:normAutofit lnSpcReduction="10000"/>
          </a:bodyPr>
          <a:lstStyle/>
          <a:p>
            <a:r>
              <a:rPr kumimoji="0" lang="en-US" sz="3300" b="0" i="0" u="none" strike="noStrike" kern="1200" cap="none" spc="0" normalizeH="0" baseline="0" noProof="0" dirty="0">
                <a:ln>
                  <a:noFill/>
                </a:ln>
                <a:solidFill>
                  <a:schemeClr val="tx2"/>
                </a:solidFill>
                <a:effectLst/>
                <a:uLnTx/>
                <a:uFillTx/>
                <a:latin typeface="Arial" panose="020B0604020202020204"/>
                <a:ea typeface="+mj-ea"/>
                <a:cs typeface="+mj-cs"/>
              </a:rPr>
              <a:t>Pittsburgh Metropolitan Region-- Innovation Roundtable</a:t>
            </a:r>
            <a:endParaRPr lang="en-US" dirty="0">
              <a:solidFill>
                <a:schemeClr val="tx2"/>
              </a:solidFill>
            </a:endParaRPr>
          </a:p>
        </p:txBody>
      </p:sp>
      <p:sp>
        <p:nvSpPr>
          <p:cNvPr id="5" name="Text Placeholder 4">
            <a:extLst>
              <a:ext uri="{FF2B5EF4-FFF2-40B4-BE49-F238E27FC236}">
                <a16:creationId xmlns:a16="http://schemas.microsoft.com/office/drawing/2014/main" id="{0E8C8AFB-8A8E-4D16-8DF4-10DE3EA83851}"/>
              </a:ext>
            </a:extLst>
          </p:cNvPr>
          <p:cNvSpPr>
            <a:spLocks noGrp="1"/>
          </p:cNvSpPr>
          <p:nvPr>
            <p:ph type="body" sz="quarter" idx="13"/>
          </p:nvPr>
        </p:nvSpPr>
        <p:spPr/>
        <p:txBody>
          <a:bodyPr/>
          <a:lstStyle/>
          <a:p>
            <a:endParaRPr lang="en-US" dirty="0"/>
          </a:p>
        </p:txBody>
      </p:sp>
      <p:sp>
        <p:nvSpPr>
          <p:cNvPr id="7" name="Text Placeholder 1">
            <a:extLst>
              <a:ext uri="{FF2B5EF4-FFF2-40B4-BE49-F238E27FC236}">
                <a16:creationId xmlns:a16="http://schemas.microsoft.com/office/drawing/2014/main" id="{7C5FD95B-396D-4264-9A91-6533EC639983}"/>
              </a:ext>
            </a:extLst>
          </p:cNvPr>
          <p:cNvSpPr txBox="1">
            <a:spLocks/>
          </p:cNvSpPr>
          <p:nvPr/>
        </p:nvSpPr>
        <p:spPr>
          <a:xfrm>
            <a:off x="3422484" y="4538135"/>
            <a:ext cx="2929015" cy="1883634"/>
          </a:xfrm>
          <a:prstGeom prst="rect">
            <a:avLst/>
          </a:prstGeom>
        </p:spPr>
        <p:txBody>
          <a:bodyPr vert="horz" lIns="91440" tIns="0" rIns="91440" bIns="45720" rtlCol="0">
            <a:normAutofit/>
          </a:bodyPr>
          <a:lstStyle>
            <a:lvl1pPr marL="0" indent="0" algn="l" defTabSz="914377" rtl="0" eaLnBrk="1" latinLnBrk="0" hangingPunct="1">
              <a:lnSpc>
                <a:spcPct val="100000"/>
              </a:lnSpc>
              <a:spcBef>
                <a:spcPts val="0"/>
              </a:spcBef>
              <a:spcAft>
                <a:spcPts val="800"/>
              </a:spcAft>
              <a:buClr>
                <a:srgbClr val="FF6C00"/>
              </a:buClr>
              <a:buFont typeface="Arial" charset="0"/>
              <a:buNone/>
              <a:tabLst>
                <a:tab pos="355591" algn="l"/>
              </a:tabLst>
              <a:defRPr lang="nl-NL" sz="1733" kern="1200">
                <a:solidFill>
                  <a:schemeClr val="tx1"/>
                </a:solidFill>
                <a:latin typeface="+mn-lt"/>
                <a:ea typeface="+mn-ea"/>
                <a:cs typeface="+mn-cs"/>
              </a:defRPr>
            </a:lvl1pPr>
            <a:lvl2pPr marL="0" indent="0" algn="l" defTabSz="914377" rtl="0" eaLnBrk="1" latinLnBrk="0" hangingPunct="1">
              <a:lnSpc>
                <a:spcPct val="100000"/>
              </a:lnSpc>
              <a:spcBef>
                <a:spcPts val="500"/>
              </a:spcBef>
              <a:spcAft>
                <a:spcPts val="800"/>
              </a:spcAft>
              <a:buClr>
                <a:srgbClr val="FF6C00"/>
              </a:buClr>
              <a:buFont typeface="Arial" panose="020B0604020202020204" pitchFamily="34" charset="0"/>
              <a:buNone/>
              <a:defRPr lang="nl-NL" sz="1333" kern="1200">
                <a:solidFill>
                  <a:schemeClr val="tx1"/>
                </a:solidFill>
                <a:latin typeface="+mn-lt"/>
                <a:ea typeface="+mn-ea"/>
                <a:cs typeface="+mn-cs"/>
              </a:defRPr>
            </a:lvl2pPr>
            <a:lvl3pPr marL="0" indent="0" algn="l" defTabSz="914377" rtl="0" eaLnBrk="1" latinLnBrk="0" hangingPunct="1">
              <a:lnSpc>
                <a:spcPct val="100000"/>
              </a:lnSpc>
              <a:spcBef>
                <a:spcPts val="500"/>
              </a:spcBef>
              <a:spcAft>
                <a:spcPts val="800"/>
              </a:spcAft>
              <a:buClr>
                <a:srgbClr val="FF6C00"/>
              </a:buClr>
              <a:buFont typeface="Courier New" panose="02070309020205020404" pitchFamily="49" charset="0"/>
              <a:buNone/>
              <a:defRPr lang="nl-NL" sz="1333" kern="1200">
                <a:solidFill>
                  <a:schemeClr val="tx1"/>
                </a:solidFill>
                <a:latin typeface="+mn-lt"/>
                <a:ea typeface="+mn-ea"/>
                <a:cs typeface="+mn-cs"/>
              </a:defRPr>
            </a:lvl3pPr>
            <a:lvl4pPr marL="0" indent="0" algn="l" defTabSz="914377" rtl="0" eaLnBrk="1" latinLnBrk="0" hangingPunct="1">
              <a:lnSpc>
                <a:spcPct val="100000"/>
              </a:lnSpc>
              <a:spcBef>
                <a:spcPts val="500"/>
              </a:spcBef>
              <a:spcAft>
                <a:spcPts val="800"/>
              </a:spcAft>
              <a:buClr>
                <a:srgbClr val="FF6C00"/>
              </a:buClr>
              <a:buFont typeface="Courier New" panose="02070309020205020404" pitchFamily="49" charset="0"/>
              <a:buNone/>
              <a:defRPr lang="nl-NL" sz="1333" kern="1200">
                <a:solidFill>
                  <a:schemeClr val="tx1"/>
                </a:solidFill>
                <a:latin typeface="+mn-lt"/>
                <a:ea typeface="+mn-ea"/>
                <a:cs typeface="+mn-cs"/>
              </a:defRPr>
            </a:lvl4pPr>
            <a:lvl5pPr marL="0" indent="0" algn="l" defTabSz="914377" rtl="0" eaLnBrk="1" latinLnBrk="0" hangingPunct="1">
              <a:lnSpc>
                <a:spcPct val="100000"/>
              </a:lnSpc>
              <a:spcBef>
                <a:spcPts val="500"/>
              </a:spcBef>
              <a:spcAft>
                <a:spcPts val="800"/>
              </a:spcAft>
              <a:buClr>
                <a:srgbClr val="FF6C00"/>
              </a:buClr>
              <a:buFont typeface="Courier New" panose="02070309020205020404" pitchFamily="49" charset="0"/>
              <a:buNone/>
              <a:defRPr lang="de-DE" sz="1333" kern="1200">
                <a:solidFill>
                  <a:schemeClr val="tx1"/>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189">
              <a:spcBef>
                <a:spcPct val="20000"/>
              </a:spcBef>
              <a:spcAft>
                <a:spcPts val="0"/>
              </a:spcAft>
              <a:buClrTx/>
              <a:buFont typeface="Arial"/>
              <a:buNone/>
              <a:tabLst/>
              <a:defRPr/>
            </a:pPr>
            <a:r>
              <a:rPr lang="en-US" sz="1400" dirty="0">
                <a:solidFill>
                  <a:srgbClr val="53565A"/>
                </a:solidFill>
                <a:latin typeface="Arial"/>
                <a:cs typeface="Arial"/>
              </a:rPr>
              <a:t>Ann Gabriel</a:t>
            </a:r>
          </a:p>
          <a:p>
            <a:pPr defTabSz="457189">
              <a:spcBef>
                <a:spcPct val="20000"/>
              </a:spcBef>
              <a:spcAft>
                <a:spcPts val="0"/>
              </a:spcAft>
              <a:buClrTx/>
              <a:buFont typeface="Arial"/>
              <a:buNone/>
              <a:tabLst/>
              <a:defRPr/>
            </a:pPr>
            <a:r>
              <a:rPr lang="en-US" sz="1400" dirty="0">
                <a:solidFill>
                  <a:srgbClr val="53565A"/>
                </a:solidFill>
                <a:latin typeface="Arial"/>
                <a:cs typeface="Arial"/>
              </a:rPr>
              <a:t>SVP Global Strategic Networks</a:t>
            </a:r>
          </a:p>
          <a:p>
            <a:pPr defTabSz="457189">
              <a:spcBef>
                <a:spcPct val="20000"/>
              </a:spcBef>
              <a:spcAft>
                <a:spcPts val="0"/>
              </a:spcAft>
              <a:buClrTx/>
              <a:buFont typeface="Arial"/>
              <a:buNone/>
              <a:tabLst/>
              <a:defRPr/>
            </a:pPr>
            <a:r>
              <a:rPr lang="en-US" sz="1400">
                <a:solidFill>
                  <a:srgbClr val="53565A"/>
                </a:solidFill>
                <a:latin typeface="Arial"/>
                <a:cs typeface="Arial"/>
              </a:rPr>
              <a:t> </a:t>
            </a:r>
            <a:endParaRPr lang="en-US" sz="1400" dirty="0">
              <a:solidFill>
                <a:srgbClr val="53565A"/>
              </a:solidFill>
              <a:latin typeface="Arial"/>
              <a:cs typeface="Arial"/>
            </a:endParaRPr>
          </a:p>
          <a:p>
            <a:pPr defTabSz="457189">
              <a:spcBef>
                <a:spcPct val="20000"/>
              </a:spcBef>
              <a:spcAft>
                <a:spcPts val="0"/>
              </a:spcAft>
              <a:buClrTx/>
              <a:buFont typeface="Arial"/>
              <a:buNone/>
              <a:tabLst/>
              <a:defRPr/>
            </a:pPr>
            <a:endParaRPr lang="en-US" sz="1400" dirty="0">
              <a:solidFill>
                <a:srgbClr val="53565A"/>
              </a:solidFill>
              <a:latin typeface="Arial"/>
              <a:cs typeface="Arial"/>
            </a:endParaRPr>
          </a:p>
          <a:p>
            <a:pPr defTabSz="457189">
              <a:spcBef>
                <a:spcPct val="20000"/>
              </a:spcBef>
              <a:spcAft>
                <a:spcPts val="0"/>
              </a:spcAft>
              <a:buClrTx/>
              <a:buFont typeface="Arial"/>
              <a:buNone/>
              <a:tabLst/>
              <a:defRPr/>
            </a:pPr>
            <a:r>
              <a:rPr lang="en-US" sz="1400" dirty="0">
                <a:solidFill>
                  <a:srgbClr val="53565A"/>
                </a:solidFill>
                <a:latin typeface="Arial"/>
                <a:cs typeface="Arial"/>
              </a:rPr>
              <a:t> </a:t>
            </a:r>
          </a:p>
          <a:p>
            <a:endParaRPr lang="en-US" sz="1400" dirty="0"/>
          </a:p>
        </p:txBody>
      </p:sp>
    </p:spTree>
    <p:extLst>
      <p:ext uri="{BB962C8B-B14F-4D97-AF65-F5344CB8AC3E}">
        <p14:creationId xmlns:p14="http://schemas.microsoft.com/office/powerpoint/2010/main" val="370230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93814E-6729-4B3B-8902-2F43EFACD664}"/>
              </a:ext>
            </a:extLst>
          </p:cNvPr>
          <p:cNvSpPr>
            <a:spLocks noGrp="1"/>
          </p:cNvSpPr>
          <p:nvPr>
            <p:ph type="sldNum" sz="quarter" idx="16"/>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2F89014-7F8D-47C1-8D79-17A715C9D2BB}" type="slidenum">
              <a:rPr kumimoji="0" lang="nl-NL" sz="1067" b="0" i="0" u="none" strike="noStrike" kern="1200" cap="none" spc="0" normalizeH="0" baseline="0" noProof="0">
                <a:ln>
                  <a:noFill/>
                </a:ln>
                <a:solidFill>
                  <a:srgbClr val="53565A">
                    <a:tint val="75000"/>
                  </a:srgbClr>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a:t>
            </a:fld>
            <a:endParaRPr kumimoji="0" lang="nl-NL"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6382995E-0292-4829-BCCE-0CCE2D0BD221}"/>
              </a:ext>
            </a:extLst>
          </p:cNvPr>
          <p:cNvPicPr>
            <a:picLocks noChangeAspect="1"/>
          </p:cNvPicPr>
          <p:nvPr/>
        </p:nvPicPr>
        <p:blipFill>
          <a:blip r:embed="rId3"/>
          <a:stretch>
            <a:fillRect/>
          </a:stretch>
        </p:blipFill>
        <p:spPr>
          <a:xfrm>
            <a:off x="1523402" y="493834"/>
            <a:ext cx="9145196" cy="5274588"/>
          </a:xfrm>
          <a:prstGeom prst="rect">
            <a:avLst/>
          </a:prstGeom>
        </p:spPr>
      </p:pic>
    </p:spTree>
    <p:extLst>
      <p:ext uri="{BB962C8B-B14F-4D97-AF65-F5344CB8AC3E}">
        <p14:creationId xmlns:p14="http://schemas.microsoft.com/office/powerpoint/2010/main" val="141484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307394-5145-4303-9DC9-30B720F1FAAB}"/>
              </a:ext>
            </a:extLst>
          </p:cNvPr>
          <p:cNvSpPr/>
          <p:nvPr/>
        </p:nvSpPr>
        <p:spPr>
          <a:xfrm>
            <a:off x="663677" y="5707627"/>
            <a:ext cx="10759974" cy="3153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F3480-1B94-4A96-A1B2-CC73B21D89FB}"/>
              </a:ext>
            </a:extLst>
          </p:cNvPr>
          <p:cNvSpPr>
            <a:spLocks noGrp="1"/>
          </p:cNvSpPr>
          <p:nvPr>
            <p:ph type="title"/>
          </p:nvPr>
        </p:nvSpPr>
        <p:spPr>
          <a:xfrm>
            <a:off x="768350" y="493834"/>
            <a:ext cx="12018501" cy="617012"/>
          </a:xfrm>
        </p:spPr>
        <p:txBody>
          <a:bodyPr/>
          <a:lstStyle/>
          <a:p>
            <a:r>
              <a:rPr lang="en-US" sz="3400" dirty="0"/>
              <a:t>Share of Total R&amp;D Spend by Continent/Country </a:t>
            </a:r>
          </a:p>
        </p:txBody>
      </p:sp>
      <p:sp>
        <p:nvSpPr>
          <p:cNvPr id="4" name="Slide Number Placeholder 3">
            <a:extLst>
              <a:ext uri="{FF2B5EF4-FFF2-40B4-BE49-F238E27FC236}">
                <a16:creationId xmlns:a16="http://schemas.microsoft.com/office/drawing/2014/main" id="{FA93814E-6729-4B3B-8902-2F43EFACD664}"/>
              </a:ext>
            </a:extLst>
          </p:cNvPr>
          <p:cNvSpPr>
            <a:spLocks noGrp="1"/>
          </p:cNvSpPr>
          <p:nvPr>
            <p:ph type="sldNum" sz="quarter" idx="16"/>
          </p:nvPr>
        </p:nvSpPr>
        <p:spPr>
          <a:xfrm>
            <a:off x="8680451" y="6296344"/>
            <a:ext cx="2743200" cy="216000"/>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2F89014-7F8D-47C1-8D79-17A715C9D2BB}" type="slidenum">
              <a:rPr kumimoji="0" lang="nl-NL" sz="1067" b="0" i="0" u="none" strike="noStrike" kern="1200" cap="none" spc="0" normalizeH="0" baseline="0" noProof="0">
                <a:ln>
                  <a:noFill/>
                </a:ln>
                <a:solidFill>
                  <a:srgbClr val="53565A">
                    <a:tint val="75000"/>
                  </a:srgbClr>
                </a:solidFill>
                <a:effectLst/>
                <a:uLnTx/>
                <a:uFillTx/>
                <a:latin typeface="Arial" panose="020B060402020202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nl-NL"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8" name="Picture 7" descr="Table&#10;&#10;Description automatically generated">
            <a:extLst>
              <a:ext uri="{FF2B5EF4-FFF2-40B4-BE49-F238E27FC236}">
                <a16:creationId xmlns:a16="http://schemas.microsoft.com/office/drawing/2014/main" id="{4DA7F1C1-C5E2-41A2-92CF-74C3B847D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461" y="1417256"/>
            <a:ext cx="8155078" cy="5032367"/>
          </a:xfrm>
          <a:prstGeom prst="rect">
            <a:avLst/>
          </a:prstGeom>
        </p:spPr>
      </p:pic>
      <p:pic>
        <p:nvPicPr>
          <p:cNvPr id="9" name="Picture 8">
            <a:extLst>
              <a:ext uri="{FF2B5EF4-FFF2-40B4-BE49-F238E27FC236}">
                <a16:creationId xmlns:a16="http://schemas.microsoft.com/office/drawing/2014/main" id="{008F241A-5CFE-4DC9-84AD-DB94ABF6141E}"/>
              </a:ext>
            </a:extLst>
          </p:cNvPr>
          <p:cNvPicPr>
            <a:picLocks noChangeAspect="1"/>
          </p:cNvPicPr>
          <p:nvPr/>
        </p:nvPicPr>
        <p:blipFill rotWithShape="1">
          <a:blip r:embed="rId4"/>
          <a:srcRect t="2082"/>
          <a:stretch/>
        </p:blipFill>
        <p:spPr>
          <a:xfrm>
            <a:off x="2834232" y="1392159"/>
            <a:ext cx="6523536" cy="5056620"/>
          </a:xfrm>
          <a:prstGeom prst="rect">
            <a:avLst/>
          </a:prstGeom>
        </p:spPr>
      </p:pic>
    </p:spTree>
    <p:extLst>
      <p:ext uri="{BB962C8B-B14F-4D97-AF65-F5344CB8AC3E}">
        <p14:creationId xmlns:p14="http://schemas.microsoft.com/office/powerpoint/2010/main" val="93726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2566A3-61DA-4A92-927D-A8C6357E7F93}"/>
              </a:ext>
            </a:extLst>
          </p:cNvPr>
          <p:cNvSpPr/>
          <p:nvPr/>
        </p:nvSpPr>
        <p:spPr>
          <a:xfrm>
            <a:off x="663677" y="5707627"/>
            <a:ext cx="10759974" cy="3153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F5329-4B57-4129-8EFC-7BC9A77A1110}"/>
              </a:ext>
            </a:extLst>
          </p:cNvPr>
          <p:cNvSpPr>
            <a:spLocks noGrp="1"/>
          </p:cNvSpPr>
          <p:nvPr>
            <p:ph type="title"/>
          </p:nvPr>
        </p:nvSpPr>
        <p:spPr/>
        <p:txBody>
          <a:bodyPr/>
          <a:lstStyle/>
          <a:p>
            <a:r>
              <a:rPr lang="en-US" sz="3400" dirty="0"/>
              <a:t>Global Resurgence in R&amp;D Investments</a:t>
            </a:r>
          </a:p>
        </p:txBody>
      </p:sp>
      <p:pic>
        <p:nvPicPr>
          <p:cNvPr id="5" name="Picture 4">
            <a:extLst>
              <a:ext uri="{FF2B5EF4-FFF2-40B4-BE49-F238E27FC236}">
                <a16:creationId xmlns:a16="http://schemas.microsoft.com/office/drawing/2014/main" id="{0738BECC-18C8-47C6-A9D0-73337E989BD0}"/>
              </a:ext>
            </a:extLst>
          </p:cNvPr>
          <p:cNvPicPr>
            <a:picLocks noChangeAspect="1"/>
          </p:cNvPicPr>
          <p:nvPr/>
        </p:nvPicPr>
        <p:blipFill>
          <a:blip r:embed="rId3"/>
          <a:stretch>
            <a:fillRect/>
          </a:stretch>
        </p:blipFill>
        <p:spPr>
          <a:xfrm>
            <a:off x="2329693" y="1751840"/>
            <a:ext cx="7532613" cy="4034494"/>
          </a:xfrm>
          <a:prstGeom prst="rect">
            <a:avLst/>
          </a:prstGeom>
        </p:spPr>
      </p:pic>
      <p:pic>
        <p:nvPicPr>
          <p:cNvPr id="7" name="Picture 6">
            <a:extLst>
              <a:ext uri="{FF2B5EF4-FFF2-40B4-BE49-F238E27FC236}">
                <a16:creationId xmlns:a16="http://schemas.microsoft.com/office/drawing/2014/main" id="{08C30244-B4EB-42AD-B2B9-CAD60FF57DC5}"/>
              </a:ext>
            </a:extLst>
          </p:cNvPr>
          <p:cNvPicPr>
            <a:picLocks noChangeAspect="1"/>
          </p:cNvPicPr>
          <p:nvPr/>
        </p:nvPicPr>
        <p:blipFill>
          <a:blip r:embed="rId4"/>
          <a:stretch>
            <a:fillRect/>
          </a:stretch>
        </p:blipFill>
        <p:spPr>
          <a:xfrm>
            <a:off x="1846792" y="1132558"/>
            <a:ext cx="8498414" cy="5273059"/>
          </a:xfrm>
          <a:prstGeom prst="rect">
            <a:avLst/>
          </a:prstGeom>
        </p:spPr>
      </p:pic>
      <p:pic>
        <p:nvPicPr>
          <p:cNvPr id="9" name="Picture 8">
            <a:extLst>
              <a:ext uri="{FF2B5EF4-FFF2-40B4-BE49-F238E27FC236}">
                <a16:creationId xmlns:a16="http://schemas.microsoft.com/office/drawing/2014/main" id="{EE62F91C-9AD7-4D19-A8B1-133EF30E1897}"/>
              </a:ext>
            </a:extLst>
          </p:cNvPr>
          <p:cNvPicPr>
            <a:picLocks noChangeAspect="1"/>
          </p:cNvPicPr>
          <p:nvPr/>
        </p:nvPicPr>
        <p:blipFill>
          <a:blip r:embed="rId5"/>
          <a:stretch>
            <a:fillRect/>
          </a:stretch>
        </p:blipFill>
        <p:spPr>
          <a:xfrm>
            <a:off x="2018063" y="1876729"/>
            <a:ext cx="8155872" cy="3784716"/>
          </a:xfrm>
          <a:prstGeom prst="rect">
            <a:avLst/>
          </a:prstGeom>
        </p:spPr>
      </p:pic>
      <p:pic>
        <p:nvPicPr>
          <p:cNvPr id="11" name="Picture 10">
            <a:extLst>
              <a:ext uri="{FF2B5EF4-FFF2-40B4-BE49-F238E27FC236}">
                <a16:creationId xmlns:a16="http://schemas.microsoft.com/office/drawing/2014/main" id="{E287A19E-89B9-4060-92DE-2737D55096CD}"/>
              </a:ext>
            </a:extLst>
          </p:cNvPr>
          <p:cNvPicPr>
            <a:picLocks noChangeAspect="1"/>
          </p:cNvPicPr>
          <p:nvPr/>
        </p:nvPicPr>
        <p:blipFill>
          <a:blip r:embed="rId6"/>
          <a:stretch>
            <a:fillRect/>
          </a:stretch>
        </p:blipFill>
        <p:spPr>
          <a:xfrm>
            <a:off x="1952596" y="1174009"/>
            <a:ext cx="8286807" cy="5190157"/>
          </a:xfrm>
          <a:prstGeom prst="rect">
            <a:avLst/>
          </a:prstGeom>
        </p:spPr>
      </p:pic>
      <p:sp>
        <p:nvSpPr>
          <p:cNvPr id="12" name="Slide Number Placeholder 3">
            <a:extLst>
              <a:ext uri="{FF2B5EF4-FFF2-40B4-BE49-F238E27FC236}">
                <a16:creationId xmlns:a16="http://schemas.microsoft.com/office/drawing/2014/main" id="{9013200B-A880-4D65-9F3D-409E7EE9C86E}"/>
              </a:ext>
            </a:extLst>
          </p:cNvPr>
          <p:cNvSpPr txBox="1">
            <a:spLocks/>
          </p:cNvSpPr>
          <p:nvPr/>
        </p:nvSpPr>
        <p:spPr>
          <a:xfrm>
            <a:off x="8680451" y="6296344"/>
            <a:ext cx="2743200" cy="216000"/>
          </a:xfrm>
          <a:prstGeom prst="rect">
            <a:avLst/>
          </a:prstGeom>
        </p:spPr>
        <p:txBody>
          <a:bodyPr vert="horz" lIns="0" tIns="0" rIns="0" bIns="0" rtlCol="0" anchor="t" anchorCtr="0">
            <a:normAutofit/>
          </a:bodyPr>
          <a:lstStyle>
            <a:defPPr>
              <a:defRPr lang="en-US"/>
            </a:defPPr>
            <a:lvl1pPr marL="0" algn="l" defTabSz="914400" rtl="0" eaLnBrk="1" latinLnBrk="0" hangingPunct="1">
              <a:defRPr sz="1067"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defRPr/>
            </a:pPr>
            <a:fld id="{82F89014-7F8D-47C1-8D79-17A715C9D2BB}" type="slidenum">
              <a:rPr lang="nl-NL" smtClean="0">
                <a:solidFill>
                  <a:srgbClr val="53565A">
                    <a:tint val="75000"/>
                  </a:srgbClr>
                </a:solidFill>
                <a:latin typeface="Arial" panose="020B0604020202020204"/>
              </a:rPr>
              <a:pPr algn="r" defTabSz="1219170">
                <a:defRPr/>
              </a:pPr>
              <a:t>4</a:t>
            </a:fld>
            <a:endParaRPr lang="nl-NL" dirty="0">
              <a:solidFill>
                <a:srgbClr val="53565A">
                  <a:tint val="75000"/>
                </a:srgbClr>
              </a:solidFill>
              <a:latin typeface="Arial" panose="020B0604020202020204"/>
            </a:endParaRPr>
          </a:p>
        </p:txBody>
      </p:sp>
    </p:spTree>
    <p:extLst>
      <p:ext uri="{BB962C8B-B14F-4D97-AF65-F5344CB8AC3E}">
        <p14:creationId xmlns:p14="http://schemas.microsoft.com/office/powerpoint/2010/main" val="270347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F5329-4B57-4129-8EFC-7BC9A77A1110}"/>
              </a:ext>
            </a:extLst>
          </p:cNvPr>
          <p:cNvSpPr>
            <a:spLocks noGrp="1"/>
          </p:cNvSpPr>
          <p:nvPr>
            <p:ph type="title"/>
          </p:nvPr>
        </p:nvSpPr>
        <p:spPr/>
        <p:txBody>
          <a:bodyPr/>
          <a:lstStyle/>
          <a:p>
            <a:r>
              <a:rPr lang="en-US" sz="3400" b="0" dirty="0"/>
              <a:t>Est. 2020 Spending on Academic R&amp;D by Country</a:t>
            </a:r>
            <a:br>
              <a:rPr lang="en-US" sz="3600" b="0" dirty="0"/>
            </a:br>
            <a:r>
              <a:rPr lang="en-US" sz="3000" b="0" dirty="0"/>
              <a:t>(Billion $USD, unadjusted—nominal rates as of 4-29-21) </a:t>
            </a:r>
            <a:endParaRPr lang="en-US" sz="3000" dirty="0"/>
          </a:p>
        </p:txBody>
      </p:sp>
      <p:sp>
        <p:nvSpPr>
          <p:cNvPr id="6" name="Content Placeholder 5">
            <a:extLst>
              <a:ext uri="{FF2B5EF4-FFF2-40B4-BE49-F238E27FC236}">
                <a16:creationId xmlns:a16="http://schemas.microsoft.com/office/drawing/2014/main" id="{3BDAEBF3-31B4-4FAC-BAD0-2C7F02B2BCCF}"/>
              </a:ext>
            </a:extLst>
          </p:cNvPr>
          <p:cNvSpPr>
            <a:spLocks noGrp="1"/>
          </p:cNvSpPr>
          <p:nvPr>
            <p:ph sz="quarter" idx="16"/>
          </p:nvPr>
        </p:nvSpPr>
        <p:spPr>
          <a:xfrm>
            <a:off x="768350" y="1872541"/>
            <a:ext cx="10655300" cy="3309365"/>
          </a:xfrm>
        </p:spPr>
        <p:txBody>
          <a:bodyPr/>
          <a:lstStyle/>
          <a:p>
            <a:pPr marL="457200" indent="-457200">
              <a:lnSpc>
                <a:spcPct val="150000"/>
              </a:lnSpc>
              <a:buFont typeface="+mj-lt"/>
              <a:buAutoNum type="arabicPeriod"/>
            </a:pPr>
            <a:r>
              <a:rPr lang="en-US" dirty="0"/>
              <a:t>2020 Japan academic sector (all sources) ($23B/yr.)</a:t>
            </a:r>
          </a:p>
          <a:p>
            <a:pPr marL="457200" indent="-457200">
              <a:lnSpc>
                <a:spcPct val="150000"/>
              </a:lnSpc>
              <a:buFont typeface="+mj-lt"/>
              <a:buAutoNum type="arabicPeriod"/>
            </a:pPr>
            <a:r>
              <a:rPr lang="en-US" dirty="0"/>
              <a:t>2020 China academic sector (all sources) ($43B/yr.)</a:t>
            </a:r>
          </a:p>
          <a:p>
            <a:pPr marL="457200" indent="-457200">
              <a:lnSpc>
                <a:spcPct val="150000"/>
              </a:lnSpc>
              <a:buFont typeface="+mj-lt"/>
              <a:buAutoNum type="arabicPeriod"/>
            </a:pPr>
            <a:r>
              <a:rPr lang="en-US" dirty="0"/>
              <a:t>2020 EU academic sector (all sources) ($67B/yr.)</a:t>
            </a:r>
          </a:p>
          <a:p>
            <a:pPr marL="457200" indent="-457200">
              <a:lnSpc>
                <a:spcPct val="150000"/>
              </a:lnSpc>
              <a:buFont typeface="+mj-lt"/>
              <a:buAutoNum type="arabicPeriod"/>
            </a:pPr>
            <a:r>
              <a:rPr lang="en-US" dirty="0"/>
              <a:t>2020 US academic sector (all sources) ($87B/yr.)</a:t>
            </a:r>
          </a:p>
          <a:p>
            <a:pPr marL="457200" indent="-457200">
              <a:lnSpc>
                <a:spcPct val="150000"/>
              </a:lnSpc>
              <a:buFont typeface="+mj-lt"/>
              <a:buAutoNum type="arabicPeriod"/>
            </a:pPr>
            <a:r>
              <a:rPr lang="en-US" dirty="0"/>
              <a:t>2020 FAAMG (Facebook Amazon Apple Microsoft Google) ($130B/yr.)</a:t>
            </a:r>
          </a:p>
        </p:txBody>
      </p:sp>
      <p:sp>
        <p:nvSpPr>
          <p:cNvPr id="10" name="TextBox 9">
            <a:extLst>
              <a:ext uri="{FF2B5EF4-FFF2-40B4-BE49-F238E27FC236}">
                <a16:creationId xmlns:a16="http://schemas.microsoft.com/office/drawing/2014/main" id="{A4EBFEA3-3589-4374-8226-28457F95C688}"/>
              </a:ext>
            </a:extLst>
          </p:cNvPr>
          <p:cNvSpPr txBox="1"/>
          <p:nvPr/>
        </p:nvSpPr>
        <p:spPr>
          <a:xfrm>
            <a:off x="1441450" y="6041000"/>
            <a:ext cx="9753600" cy="584775"/>
          </a:xfrm>
          <a:prstGeom prst="rect">
            <a:avLst/>
          </a:prstGeom>
          <a:noFill/>
        </p:spPr>
        <p:txBody>
          <a:bodyPr wrap="square">
            <a:spAutoFit/>
          </a:bodyPr>
          <a:lstStyle/>
          <a:p>
            <a:pPr marL="0" lvl="1">
              <a:spcBef>
                <a:spcPts val="400"/>
              </a:spcBef>
              <a:spcAft>
                <a:spcPts val="300"/>
              </a:spcAft>
              <a:buClrTx/>
              <a:buNone/>
              <a:defRPr/>
            </a:pPr>
            <a:r>
              <a:rPr kumimoji="0" lang="en-US" sz="1600" b="0" i="0" u="none" strike="noStrike" kern="1200" cap="none" spc="0" normalizeH="0" baseline="0" noProof="0" dirty="0">
                <a:ln>
                  <a:noFill/>
                </a:ln>
                <a:solidFill>
                  <a:srgbClr val="53565A"/>
                </a:solidFill>
                <a:effectLst/>
                <a:uLnTx/>
                <a:uFillTx/>
                <a:latin typeface="Arial"/>
                <a:ea typeface="+mn-ea"/>
                <a:cs typeface="+mn-cs"/>
              </a:rPr>
              <a:t>Note: Includes product development (“D” in “R&amp;D”) expenditures. Other figures are all primarily “R” expenditures</a:t>
            </a:r>
          </a:p>
        </p:txBody>
      </p:sp>
      <p:sp>
        <p:nvSpPr>
          <p:cNvPr id="5" name="Slide Number Placeholder 3">
            <a:extLst>
              <a:ext uri="{FF2B5EF4-FFF2-40B4-BE49-F238E27FC236}">
                <a16:creationId xmlns:a16="http://schemas.microsoft.com/office/drawing/2014/main" id="{B4B7685A-CA1C-4A63-AB15-4A0E21911BF0}"/>
              </a:ext>
            </a:extLst>
          </p:cNvPr>
          <p:cNvSpPr txBox="1">
            <a:spLocks/>
          </p:cNvSpPr>
          <p:nvPr/>
        </p:nvSpPr>
        <p:spPr>
          <a:xfrm>
            <a:off x="8680451" y="6296344"/>
            <a:ext cx="2743200" cy="216000"/>
          </a:xfrm>
          <a:prstGeom prst="rect">
            <a:avLst/>
          </a:prstGeom>
        </p:spPr>
        <p:txBody>
          <a:bodyPr vert="horz" lIns="0" tIns="0" rIns="0" bIns="0" rtlCol="0" anchor="t" anchorCtr="0">
            <a:normAutofit/>
          </a:bodyPr>
          <a:lstStyle>
            <a:defPPr>
              <a:defRPr lang="en-US"/>
            </a:defPPr>
            <a:lvl1pPr marL="0" algn="l" defTabSz="914400" rtl="0" eaLnBrk="1" latinLnBrk="0" hangingPunct="1">
              <a:defRPr sz="1067"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defRPr/>
            </a:pPr>
            <a:fld id="{82F89014-7F8D-47C1-8D79-17A715C9D2BB}" type="slidenum">
              <a:rPr lang="nl-NL" smtClean="0">
                <a:solidFill>
                  <a:srgbClr val="53565A">
                    <a:tint val="75000"/>
                  </a:srgbClr>
                </a:solidFill>
                <a:latin typeface="Arial" panose="020B0604020202020204"/>
              </a:rPr>
              <a:pPr algn="r" defTabSz="1219170">
                <a:defRPr/>
              </a:pPr>
              <a:t>5</a:t>
            </a:fld>
            <a:endParaRPr lang="nl-NL" dirty="0">
              <a:solidFill>
                <a:srgbClr val="53565A">
                  <a:tint val="75000"/>
                </a:srgbClr>
              </a:solidFill>
              <a:latin typeface="Arial" panose="020B0604020202020204"/>
            </a:endParaRPr>
          </a:p>
        </p:txBody>
      </p:sp>
    </p:spTree>
    <p:extLst>
      <p:ext uri="{BB962C8B-B14F-4D97-AF65-F5344CB8AC3E}">
        <p14:creationId xmlns:p14="http://schemas.microsoft.com/office/powerpoint/2010/main" val="4167354043"/>
      </p:ext>
    </p:extLst>
  </p:cSld>
  <p:clrMapOvr>
    <a:masterClrMapping/>
  </p:clrMapOvr>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Elsevier RI Final Theme (moved)">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4112</TotalTime>
  <Words>618</Words>
  <Application>Microsoft Office PowerPoint</Application>
  <PresentationFormat>Widescreen</PresentationFormat>
  <Paragraphs>42</Paragraphs>
  <Slides>5</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Arial</vt:lpstr>
      <vt:lpstr>Arial Bold</vt:lpstr>
      <vt:lpstr>Calibri</vt:lpstr>
      <vt:lpstr>Courier New</vt:lpstr>
      <vt:lpstr>Lato</vt:lpstr>
      <vt:lpstr>Lucida Sans Unicode</vt:lpstr>
      <vt:lpstr>NexusSansOT</vt:lpstr>
      <vt:lpstr>System Font Regular</vt:lpstr>
      <vt:lpstr>Elsevier</vt:lpstr>
      <vt:lpstr>Elsevier RI Final Theme (moved)</vt:lpstr>
      <vt:lpstr>Competing for the Future:</vt:lpstr>
      <vt:lpstr>PowerPoint Presentation</vt:lpstr>
      <vt:lpstr>Share of Total R&amp;D Spend by Continent/Country </vt:lpstr>
      <vt:lpstr>Global Resurgence in R&amp;D Investments</vt:lpstr>
      <vt:lpstr>Est. 2020 Spending on Academic R&amp;D by Country (Billion $USD, unadjusted—nominal rates as of 4-29-21)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Competing for the Future:</dc:title>
  <dc:creator>Calto, Daniel J. (ELS-NYC)</dc:creator>
  <cp:lastModifiedBy>Sandy Mau</cp:lastModifiedBy>
  <cp:revision>10</cp:revision>
  <dcterms:created xsi:type="dcterms:W3CDTF">2021-10-22T17:46:15Z</dcterms:created>
  <dcterms:modified xsi:type="dcterms:W3CDTF">2021-11-08T21:39:29Z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2021-10-22T17:46:15Z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4fde9460-8e82-4a06-a6b7-d65fe8118f86</vt:lpwstr>
  </property>
  <property fmtid="{D5CDD505-2E9C-101B-9397-08002B2CF9AE}" pid="8" name="MSIP_Label_549ac42a-3eb4-4074-b885-aea26bd6241e_ContentBits">
    <vt:lpwstr>0</vt:lpwstr>
  </property>
</Properties>
</file>