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30" r:id="rId1"/>
    <p:sldMasterId id="2147484345" r:id="rId2"/>
    <p:sldMasterId id="2147484544" r:id="rId3"/>
    <p:sldMasterId id="2147485032" r:id="rId4"/>
    <p:sldMasterId id="2147483693" r:id="rId5"/>
    <p:sldMasterId id="2147483692" r:id="rId6"/>
    <p:sldMasterId id="2147483648" r:id="rId7"/>
    <p:sldMasterId id="2147483660" r:id="rId8"/>
  </p:sldMasterIdLst>
  <p:notesMasterIdLst>
    <p:notesMasterId r:id="rId41"/>
  </p:notesMasterIdLst>
  <p:handoutMasterIdLst>
    <p:handoutMasterId r:id="rId42"/>
  </p:handoutMasterIdLst>
  <p:sldIdLst>
    <p:sldId id="2145706528" r:id="rId9"/>
    <p:sldId id="2145706529" r:id="rId10"/>
    <p:sldId id="2145706530" r:id="rId11"/>
    <p:sldId id="2145706460" r:id="rId12"/>
    <p:sldId id="2145706518" r:id="rId13"/>
    <p:sldId id="2145706519" r:id="rId14"/>
    <p:sldId id="2145706520" r:id="rId15"/>
    <p:sldId id="2145706454" r:id="rId16"/>
    <p:sldId id="2145706453" r:id="rId17"/>
    <p:sldId id="2145706422" r:id="rId18"/>
    <p:sldId id="2145706452" r:id="rId19"/>
    <p:sldId id="5924" r:id="rId20"/>
    <p:sldId id="2145706455" r:id="rId21"/>
    <p:sldId id="2145706524" r:id="rId22"/>
    <p:sldId id="2145706457" r:id="rId23"/>
    <p:sldId id="2145706523" r:id="rId24"/>
    <p:sldId id="2145706521" r:id="rId25"/>
    <p:sldId id="2145706470" r:id="rId26"/>
    <p:sldId id="2145706525" r:id="rId27"/>
    <p:sldId id="2145706471" r:id="rId28"/>
    <p:sldId id="2145706526" r:id="rId29"/>
    <p:sldId id="2145706472" r:id="rId30"/>
    <p:sldId id="2145706483" r:id="rId31"/>
    <p:sldId id="2145706527" r:id="rId32"/>
    <p:sldId id="2145706459" r:id="rId33"/>
    <p:sldId id="2145706522" r:id="rId34"/>
    <p:sldId id="2145706278" r:id="rId35"/>
    <p:sldId id="2145706515" r:id="rId36"/>
    <p:sldId id="2145706531" r:id="rId37"/>
    <p:sldId id="2145706532" r:id="rId38"/>
    <p:sldId id="2145706533" r:id="rId39"/>
    <p:sldId id="2145706534" r:id="rId40"/>
  </p:sldIdLst>
  <p:sldSz cx="12192000" cy="6858000"/>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olleyd" initials="w" lastIdx="3" clrIdx="0"/>
  <p:cmAuthor id="1" name="Canet-Aviles, Rosa (FNIH) [T]" initials="RMCA" lastIdx="4" clrIdx="1"/>
  <p:cmAuthor id="2" name="Peter Stein" initials="PS" lastIdx="9" clrIdx="2"/>
  <p:cmAuthor id="3" name="Spear, Nicole (FNIH) [T]" initials="SN([" lastIdx="2" clrIdx="3"/>
  <p:cmAuthor id="4" name="Ryan, Laurie (NIH/NIA) [E]" initials="RL([" lastIdx="1" clrIdx="4"/>
  <p:cmAuthor id="5" name="Kamphaus, Tania (FNIH) [T]" initials="KT([" lastIdx="1" clrIdx="5">
    <p:extLst>
      <p:ext uri="{19B8F6BF-5375-455C-9EA6-DF929625EA0E}">
        <p15:presenceInfo xmlns:p15="http://schemas.microsoft.com/office/powerpoint/2012/main" userId="S-1-5-21-12604286-656692736-1848903544-887226" providerId="AD"/>
      </p:ext>
    </p:extLst>
  </p:cmAuthor>
  <p:cmAuthor id="6" name="Wholley, David (FNIH) [T]" initials="WD([" lastIdx="6" clrIdx="6">
    <p:extLst>
      <p:ext uri="{19B8F6BF-5375-455C-9EA6-DF929625EA0E}">
        <p15:presenceInfo xmlns:p15="http://schemas.microsoft.com/office/powerpoint/2012/main" userId="S-1-5-21-12604286-656692736-1848903544-158375" providerId="AD"/>
      </p:ext>
    </p:extLst>
  </p:cmAuthor>
  <p:cmAuthor id="7" name="Canet-Aviles, Rosa (FNIH) [T]" initials="CR([" lastIdx="1" clrIdx="7">
    <p:extLst>
      <p:ext uri="{19B8F6BF-5375-455C-9EA6-DF929625EA0E}">
        <p15:presenceInfo xmlns:p15="http://schemas.microsoft.com/office/powerpoint/2012/main" userId="S-1-5-21-12604286-656692736-1848903544-673925" providerId="AD"/>
      </p:ext>
    </p:extLst>
  </p:cmAuthor>
  <p:cmAuthor id="8" name="Melencio, Cheryl (FNIH) [T]" initials="MC([" lastIdx="10" clrIdx="8">
    <p:extLst>
      <p:ext uri="{19B8F6BF-5375-455C-9EA6-DF929625EA0E}">
        <p15:presenceInfo xmlns:p15="http://schemas.microsoft.com/office/powerpoint/2012/main" userId="S::melencioc@nih.gov::f03a599a-8800-4d00-b666-94f38a2193da" providerId="AD"/>
      </p:ext>
    </p:extLst>
  </p:cmAuthor>
  <p:cmAuthor id="9" name="David Wholley" initials="DW" lastIdx="33" clrIdx="9">
    <p:extLst>
      <p:ext uri="{19B8F6BF-5375-455C-9EA6-DF929625EA0E}">
        <p15:presenceInfo xmlns:p15="http://schemas.microsoft.com/office/powerpoint/2012/main" userId="S::wholleyd@nih.gov::1d2d30e7-e174-49d8-98e9-382aa2eff09f" providerId="AD"/>
      </p:ext>
    </p:extLst>
  </p:cmAuthor>
  <p:cmAuthor id="10" name="Hoffmann, Steve (FNIH) [T]" initials="HS([" lastIdx="2" clrIdx="10">
    <p:extLst>
      <p:ext uri="{19B8F6BF-5375-455C-9EA6-DF929625EA0E}">
        <p15:presenceInfo xmlns:p15="http://schemas.microsoft.com/office/powerpoint/2012/main" userId="S::hoffmanns@nih.gov::2d9c1a55-153d-4a9b-8e42-bd8d2c4db3ab" providerId="AD"/>
      </p:ext>
    </p:extLst>
  </p:cmAuthor>
  <p:cmAuthor id="11" name="Kamphaus, Tania (FNIH) [T]" initials="KT([ [2]" lastIdx="4" clrIdx="11">
    <p:extLst>
      <p:ext uri="{19B8F6BF-5375-455C-9EA6-DF929625EA0E}">
        <p15:presenceInfo xmlns:p15="http://schemas.microsoft.com/office/powerpoint/2012/main" userId="S::kamphaustn@nih.gov::9a2eda57-02cb-4c61-9f60-d54444f0eaa3" providerId="AD"/>
      </p:ext>
    </p:extLst>
  </p:cmAuthor>
  <p:cmAuthor id="12" name="Appelmans, Eline (FNIH) [T]" initials="AE([" lastIdx="3" clrIdx="12">
    <p:extLst>
      <p:ext uri="{19B8F6BF-5375-455C-9EA6-DF929625EA0E}">
        <p15:presenceInfo xmlns:p15="http://schemas.microsoft.com/office/powerpoint/2012/main" userId="S::appelmansea@nih.gov::f337aeba-3c0d-4f3b-8c88-351f2fb71b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A24"/>
    <a:srgbClr val="136294"/>
    <a:srgbClr val="004A6F"/>
    <a:srgbClr val="FF9900"/>
    <a:srgbClr val="053061"/>
    <a:srgbClr val="996633"/>
    <a:srgbClr val="CC6600"/>
    <a:srgbClr val="FF9933"/>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8" autoAdjust="0"/>
    <p:restoredTop sz="93824" autoAdjust="0"/>
  </p:normalViewPr>
  <p:slideViewPr>
    <p:cSldViewPr>
      <p:cViewPr varScale="1">
        <p:scale>
          <a:sx n="64" d="100"/>
          <a:sy n="64" d="100"/>
        </p:scale>
        <p:origin x="750" y="7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63" d="100"/>
          <a:sy n="63" d="100"/>
        </p:scale>
        <p:origin x="169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A7823-29DB-4FAA-B69C-55E11A90EBF3}" type="doc">
      <dgm:prSet loTypeId="urn:microsoft.com/office/officeart/2005/8/layout/vList3" loCatId="picture" qsTypeId="urn:microsoft.com/office/officeart/2005/8/quickstyle/simple1" qsCatId="simple" csTypeId="urn:microsoft.com/office/officeart/2005/8/colors/accent1_2" csCatId="accent1" phldr="1"/>
      <dgm:spPr/>
    </dgm:pt>
    <dgm:pt modelId="{5300087B-2BE9-4083-913F-3AEDC1085567}">
      <dgm:prSet phldrT="[Text]"/>
      <dgm:spPr/>
      <dgm:t>
        <a:bodyPr/>
        <a:lstStyle/>
        <a:p>
          <a:r>
            <a:rPr lang="en-US" dirty="0"/>
            <a:t>High level of precision</a:t>
          </a:r>
        </a:p>
      </dgm:t>
    </dgm:pt>
    <dgm:pt modelId="{4CE147FD-C1C4-49EC-9A4F-1D7B1644A6E0}" type="parTrans" cxnId="{B9F6B2E7-2705-40B4-851C-6AAF4C735661}">
      <dgm:prSet/>
      <dgm:spPr/>
      <dgm:t>
        <a:bodyPr/>
        <a:lstStyle/>
        <a:p>
          <a:endParaRPr lang="en-US"/>
        </a:p>
      </dgm:t>
    </dgm:pt>
    <dgm:pt modelId="{A497E09C-553C-4CFE-AD24-6BA7D7533781}" type="sibTrans" cxnId="{B9F6B2E7-2705-40B4-851C-6AAF4C735661}">
      <dgm:prSet/>
      <dgm:spPr/>
      <dgm:t>
        <a:bodyPr/>
        <a:lstStyle/>
        <a:p>
          <a:endParaRPr lang="en-US"/>
        </a:p>
      </dgm:t>
    </dgm:pt>
    <dgm:pt modelId="{6289D026-9CE1-4E13-95A7-5C1E7C67DB40}">
      <dgm:prSet phldrT="[Text]"/>
      <dgm:spPr/>
      <dgm:t>
        <a:bodyPr/>
        <a:lstStyle/>
        <a:p>
          <a:r>
            <a:rPr lang="en-US" dirty="0"/>
            <a:t>Enables tailor-made or “bespoke” treatments</a:t>
          </a:r>
        </a:p>
      </dgm:t>
    </dgm:pt>
    <dgm:pt modelId="{49248094-6A08-4C51-8339-BD7BB29BEB45}" type="parTrans" cxnId="{3E09D45E-89D5-464F-9A89-0BC12F0A2CE6}">
      <dgm:prSet/>
      <dgm:spPr/>
      <dgm:t>
        <a:bodyPr/>
        <a:lstStyle/>
        <a:p>
          <a:endParaRPr lang="en-US"/>
        </a:p>
      </dgm:t>
    </dgm:pt>
    <dgm:pt modelId="{73168596-83E9-4C8A-B2C8-CE59EAE3D2FD}" type="sibTrans" cxnId="{3E09D45E-89D5-464F-9A89-0BC12F0A2CE6}">
      <dgm:prSet/>
      <dgm:spPr/>
      <dgm:t>
        <a:bodyPr/>
        <a:lstStyle/>
        <a:p>
          <a:endParaRPr lang="en-US"/>
        </a:p>
      </dgm:t>
    </dgm:pt>
    <dgm:pt modelId="{231B4267-2489-417F-B2B6-2BD54434A3C4}" type="pres">
      <dgm:prSet presAssocID="{B3EA7823-29DB-4FAA-B69C-55E11A90EBF3}" presName="linearFlow" presStyleCnt="0">
        <dgm:presLayoutVars>
          <dgm:dir/>
          <dgm:resizeHandles val="exact"/>
        </dgm:presLayoutVars>
      </dgm:prSet>
      <dgm:spPr/>
    </dgm:pt>
    <dgm:pt modelId="{5EA3E94B-9D15-4894-912C-90FA4BAE278F}" type="pres">
      <dgm:prSet presAssocID="{5300087B-2BE9-4083-913F-3AEDC1085567}" presName="composite" presStyleCnt="0"/>
      <dgm:spPr/>
    </dgm:pt>
    <dgm:pt modelId="{B720DF94-63D3-4F11-90A2-ECE1EB47E854}" type="pres">
      <dgm:prSet presAssocID="{5300087B-2BE9-4083-913F-3AEDC1085567}"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llseye with solid fill"/>
        </a:ext>
      </dgm:extLst>
    </dgm:pt>
    <dgm:pt modelId="{B4838B71-BE0A-42C1-95E6-04B6BAE21E13}" type="pres">
      <dgm:prSet presAssocID="{5300087B-2BE9-4083-913F-3AEDC1085567}" presName="txShp" presStyleLbl="node1" presStyleIdx="0" presStyleCnt="2">
        <dgm:presLayoutVars>
          <dgm:bulletEnabled val="1"/>
        </dgm:presLayoutVars>
      </dgm:prSet>
      <dgm:spPr/>
    </dgm:pt>
    <dgm:pt modelId="{B12C0992-9C17-4E49-BD1A-1914315E7F57}" type="pres">
      <dgm:prSet presAssocID="{A497E09C-553C-4CFE-AD24-6BA7D7533781}" presName="spacing" presStyleCnt="0"/>
      <dgm:spPr/>
    </dgm:pt>
    <dgm:pt modelId="{B70203D5-6F2E-48C2-9278-3BD432129FED}" type="pres">
      <dgm:prSet presAssocID="{6289D026-9CE1-4E13-95A7-5C1E7C67DB40}" presName="composite" presStyleCnt="0"/>
      <dgm:spPr/>
    </dgm:pt>
    <dgm:pt modelId="{49DDDAE2-10A9-41D8-A49B-7B639BE1CFD2}" type="pres">
      <dgm:prSet presAssocID="{6289D026-9CE1-4E13-95A7-5C1E7C67DB40}" presName="imgShp"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ingerprint with solid fill"/>
        </a:ext>
      </dgm:extLst>
    </dgm:pt>
    <dgm:pt modelId="{3D203067-E295-4130-92BF-DC8D2F92F7E5}" type="pres">
      <dgm:prSet presAssocID="{6289D026-9CE1-4E13-95A7-5C1E7C67DB40}" presName="txShp" presStyleLbl="node1" presStyleIdx="1" presStyleCnt="2">
        <dgm:presLayoutVars>
          <dgm:bulletEnabled val="1"/>
        </dgm:presLayoutVars>
      </dgm:prSet>
      <dgm:spPr/>
    </dgm:pt>
  </dgm:ptLst>
  <dgm:cxnLst>
    <dgm:cxn modelId="{109D5308-F13F-490B-BDC7-319EFD5A388D}" type="presOf" srcId="{5300087B-2BE9-4083-913F-3AEDC1085567}" destId="{B4838B71-BE0A-42C1-95E6-04B6BAE21E13}" srcOrd="0" destOrd="0" presId="urn:microsoft.com/office/officeart/2005/8/layout/vList3"/>
    <dgm:cxn modelId="{2B7DC01B-9864-41E7-B140-00FACD2BD629}" type="presOf" srcId="{B3EA7823-29DB-4FAA-B69C-55E11A90EBF3}" destId="{231B4267-2489-417F-B2B6-2BD54434A3C4}" srcOrd="0" destOrd="0" presId="urn:microsoft.com/office/officeart/2005/8/layout/vList3"/>
    <dgm:cxn modelId="{3E09D45E-89D5-464F-9A89-0BC12F0A2CE6}" srcId="{B3EA7823-29DB-4FAA-B69C-55E11A90EBF3}" destId="{6289D026-9CE1-4E13-95A7-5C1E7C67DB40}" srcOrd="1" destOrd="0" parTransId="{49248094-6A08-4C51-8339-BD7BB29BEB45}" sibTransId="{73168596-83E9-4C8A-B2C8-CE59EAE3D2FD}"/>
    <dgm:cxn modelId="{99017EC0-1312-459C-802B-DB0AC96EAAAD}" type="presOf" srcId="{6289D026-9CE1-4E13-95A7-5C1E7C67DB40}" destId="{3D203067-E295-4130-92BF-DC8D2F92F7E5}" srcOrd="0" destOrd="0" presId="urn:microsoft.com/office/officeart/2005/8/layout/vList3"/>
    <dgm:cxn modelId="{B9F6B2E7-2705-40B4-851C-6AAF4C735661}" srcId="{B3EA7823-29DB-4FAA-B69C-55E11A90EBF3}" destId="{5300087B-2BE9-4083-913F-3AEDC1085567}" srcOrd="0" destOrd="0" parTransId="{4CE147FD-C1C4-49EC-9A4F-1D7B1644A6E0}" sibTransId="{A497E09C-553C-4CFE-AD24-6BA7D7533781}"/>
    <dgm:cxn modelId="{3DC6F222-192E-4996-8A61-7CF4B1B7DAB9}" type="presParOf" srcId="{231B4267-2489-417F-B2B6-2BD54434A3C4}" destId="{5EA3E94B-9D15-4894-912C-90FA4BAE278F}" srcOrd="0" destOrd="0" presId="urn:microsoft.com/office/officeart/2005/8/layout/vList3"/>
    <dgm:cxn modelId="{3283B42E-CE84-4BDF-9978-DABFF8E6D5BD}" type="presParOf" srcId="{5EA3E94B-9D15-4894-912C-90FA4BAE278F}" destId="{B720DF94-63D3-4F11-90A2-ECE1EB47E854}" srcOrd="0" destOrd="0" presId="urn:microsoft.com/office/officeart/2005/8/layout/vList3"/>
    <dgm:cxn modelId="{E4AAE3CA-E35F-451F-8C41-3FC0C57E9CE1}" type="presParOf" srcId="{5EA3E94B-9D15-4894-912C-90FA4BAE278F}" destId="{B4838B71-BE0A-42C1-95E6-04B6BAE21E13}" srcOrd="1" destOrd="0" presId="urn:microsoft.com/office/officeart/2005/8/layout/vList3"/>
    <dgm:cxn modelId="{81D43DEA-9AA6-405F-930F-25179246B7A4}" type="presParOf" srcId="{231B4267-2489-417F-B2B6-2BD54434A3C4}" destId="{B12C0992-9C17-4E49-BD1A-1914315E7F57}" srcOrd="1" destOrd="0" presId="urn:microsoft.com/office/officeart/2005/8/layout/vList3"/>
    <dgm:cxn modelId="{B2CBCAD6-D44A-457D-94C9-90BA4007B1BE}" type="presParOf" srcId="{231B4267-2489-417F-B2B6-2BD54434A3C4}" destId="{B70203D5-6F2E-48C2-9278-3BD432129FED}" srcOrd="2" destOrd="0" presId="urn:microsoft.com/office/officeart/2005/8/layout/vList3"/>
    <dgm:cxn modelId="{FB0F822D-9748-40D3-865E-867C92126E5D}" type="presParOf" srcId="{B70203D5-6F2E-48C2-9278-3BD432129FED}" destId="{49DDDAE2-10A9-41D8-A49B-7B639BE1CFD2}" srcOrd="0" destOrd="0" presId="urn:microsoft.com/office/officeart/2005/8/layout/vList3"/>
    <dgm:cxn modelId="{2B4599BA-1FA2-49EF-AA20-46652FEDC91C}" type="presParOf" srcId="{B70203D5-6F2E-48C2-9278-3BD432129FED}" destId="{3D203067-E295-4130-92BF-DC8D2F92F7E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A4E502-7373-4B63-A70D-D3C981C8AABB}" type="doc">
      <dgm:prSet loTypeId="urn:microsoft.com/office/officeart/2005/8/layout/pyramid2" loCatId="pyramid" qsTypeId="urn:microsoft.com/office/officeart/2005/8/quickstyle/simple1" qsCatId="simple" csTypeId="urn:microsoft.com/office/officeart/2005/8/colors/accent1_2" csCatId="accent1" phldr="1"/>
      <dgm:spPr/>
    </dgm:pt>
    <dgm:pt modelId="{CBE27E86-5B81-4831-AE41-E5F1586F74E0}">
      <dgm:prSet phldrT="[Text]"/>
      <dgm:spPr/>
      <dgm:t>
        <a:bodyPr/>
        <a:lstStyle/>
        <a:p>
          <a:r>
            <a:rPr lang="en-US" dirty="0">
              <a:solidFill>
                <a:schemeClr val="bg1">
                  <a:lumMod val="85000"/>
                </a:schemeClr>
              </a:solidFill>
            </a:rPr>
            <a:t>AAV Biology</a:t>
          </a:r>
        </a:p>
      </dgm:t>
    </dgm:pt>
    <dgm:pt modelId="{E2F60403-61CE-4375-97EB-EEDE5C945A29}" type="parTrans" cxnId="{2665EEE4-FBE1-41C5-AC66-900AE50C766E}">
      <dgm:prSet/>
      <dgm:spPr/>
      <dgm:t>
        <a:bodyPr/>
        <a:lstStyle/>
        <a:p>
          <a:endParaRPr lang="en-US"/>
        </a:p>
      </dgm:t>
    </dgm:pt>
    <dgm:pt modelId="{998E73E6-4C05-443B-8310-250937FE2A63}" type="sibTrans" cxnId="{2665EEE4-FBE1-41C5-AC66-900AE50C766E}">
      <dgm:prSet/>
      <dgm:spPr/>
      <dgm:t>
        <a:bodyPr/>
        <a:lstStyle/>
        <a:p>
          <a:endParaRPr lang="en-US"/>
        </a:p>
      </dgm:t>
    </dgm:pt>
    <dgm:pt modelId="{6CD20CB4-DE9F-4926-9E47-338F6115298F}">
      <dgm:prSet phldrT="[Text]"/>
      <dgm:spPr/>
      <dgm:t>
        <a:bodyPr/>
        <a:lstStyle/>
        <a:p>
          <a:r>
            <a:rPr lang="en-US" dirty="0">
              <a:solidFill>
                <a:schemeClr val="tx1"/>
              </a:solidFill>
            </a:rPr>
            <a:t>Manufacturing and Clinical Trials</a:t>
          </a:r>
        </a:p>
      </dgm:t>
    </dgm:pt>
    <dgm:pt modelId="{C1177069-E792-403F-BC37-169D5BBA9680}" type="parTrans" cxnId="{14E5F63D-CCE5-477F-AECE-5372729E8265}">
      <dgm:prSet/>
      <dgm:spPr/>
      <dgm:t>
        <a:bodyPr/>
        <a:lstStyle/>
        <a:p>
          <a:endParaRPr lang="en-US"/>
        </a:p>
      </dgm:t>
    </dgm:pt>
    <dgm:pt modelId="{35A3C608-E8B4-4144-B17A-D6C0EA134EE2}" type="sibTrans" cxnId="{14E5F63D-CCE5-477F-AECE-5372729E8265}">
      <dgm:prSet/>
      <dgm:spPr/>
      <dgm:t>
        <a:bodyPr/>
        <a:lstStyle/>
        <a:p>
          <a:endParaRPr lang="en-US"/>
        </a:p>
      </dgm:t>
    </dgm:pt>
    <dgm:pt modelId="{CFB991E9-E722-44D0-A0DB-45F253BCB9F3}">
      <dgm:prSet phldrT="[Text]"/>
      <dgm:spPr/>
      <dgm:t>
        <a:bodyPr/>
        <a:lstStyle/>
        <a:p>
          <a:r>
            <a:rPr lang="en-US" dirty="0">
              <a:solidFill>
                <a:schemeClr val="bg1">
                  <a:lumMod val="85000"/>
                </a:schemeClr>
              </a:solidFill>
            </a:rPr>
            <a:t>Regulatory Frameworks</a:t>
          </a:r>
        </a:p>
      </dgm:t>
    </dgm:pt>
    <dgm:pt modelId="{10205EF7-9195-48F7-BD07-E060C8B9970B}" type="parTrans" cxnId="{65BA94E5-4331-4582-86FD-E6930E693CDB}">
      <dgm:prSet/>
      <dgm:spPr/>
      <dgm:t>
        <a:bodyPr/>
        <a:lstStyle/>
        <a:p>
          <a:endParaRPr lang="en-US"/>
        </a:p>
      </dgm:t>
    </dgm:pt>
    <dgm:pt modelId="{1DC1C3E6-C7EF-4D66-B4ED-58FF795D8997}" type="sibTrans" cxnId="{65BA94E5-4331-4582-86FD-E6930E693CDB}">
      <dgm:prSet/>
      <dgm:spPr/>
      <dgm:t>
        <a:bodyPr/>
        <a:lstStyle/>
        <a:p>
          <a:endParaRPr lang="en-US"/>
        </a:p>
      </dgm:t>
    </dgm:pt>
    <dgm:pt modelId="{328207AE-6175-442A-8EDB-9680089B416D}" type="pres">
      <dgm:prSet presAssocID="{04A4E502-7373-4B63-A70D-D3C981C8AABB}" presName="compositeShape" presStyleCnt="0">
        <dgm:presLayoutVars>
          <dgm:dir/>
          <dgm:resizeHandles/>
        </dgm:presLayoutVars>
      </dgm:prSet>
      <dgm:spPr/>
    </dgm:pt>
    <dgm:pt modelId="{9C4F61C0-C359-414A-9217-68564C074DF8}" type="pres">
      <dgm:prSet presAssocID="{04A4E502-7373-4B63-A70D-D3C981C8AABB}" presName="pyramid" presStyleLbl="node1" presStyleIdx="0" presStyleCnt="1"/>
      <dgm:spPr/>
    </dgm:pt>
    <dgm:pt modelId="{8240BA9E-0378-45B9-A2BB-A3AADB4CAAF7}" type="pres">
      <dgm:prSet presAssocID="{04A4E502-7373-4B63-A70D-D3C981C8AABB}" presName="theList" presStyleCnt="0"/>
      <dgm:spPr/>
    </dgm:pt>
    <dgm:pt modelId="{9E5B3872-8343-4341-B6DE-52B716A70CE1}" type="pres">
      <dgm:prSet presAssocID="{CBE27E86-5B81-4831-AE41-E5F1586F74E0}" presName="aNode" presStyleLbl="fgAcc1" presStyleIdx="0" presStyleCnt="3">
        <dgm:presLayoutVars>
          <dgm:bulletEnabled val="1"/>
        </dgm:presLayoutVars>
      </dgm:prSet>
      <dgm:spPr/>
    </dgm:pt>
    <dgm:pt modelId="{AD628113-33DB-4334-B86A-F938C598432E}" type="pres">
      <dgm:prSet presAssocID="{CBE27E86-5B81-4831-AE41-E5F1586F74E0}" presName="aSpace" presStyleCnt="0"/>
      <dgm:spPr/>
    </dgm:pt>
    <dgm:pt modelId="{7FFD182C-ED8B-41FD-8309-42609169EE00}" type="pres">
      <dgm:prSet presAssocID="{6CD20CB4-DE9F-4926-9E47-338F6115298F}" presName="aNode" presStyleLbl="fgAcc1" presStyleIdx="1" presStyleCnt="3">
        <dgm:presLayoutVars>
          <dgm:bulletEnabled val="1"/>
        </dgm:presLayoutVars>
      </dgm:prSet>
      <dgm:spPr/>
    </dgm:pt>
    <dgm:pt modelId="{0A77EFFB-E60E-478B-9D6A-FDB06B2F44CD}" type="pres">
      <dgm:prSet presAssocID="{6CD20CB4-DE9F-4926-9E47-338F6115298F}" presName="aSpace" presStyleCnt="0"/>
      <dgm:spPr/>
    </dgm:pt>
    <dgm:pt modelId="{2CCB670C-79B6-404B-B580-57C632A59BA8}" type="pres">
      <dgm:prSet presAssocID="{CFB991E9-E722-44D0-A0DB-45F253BCB9F3}" presName="aNode" presStyleLbl="fgAcc1" presStyleIdx="2" presStyleCnt="3">
        <dgm:presLayoutVars>
          <dgm:bulletEnabled val="1"/>
        </dgm:presLayoutVars>
      </dgm:prSet>
      <dgm:spPr/>
    </dgm:pt>
    <dgm:pt modelId="{FC021E9E-D89F-454E-8D9A-82F424F39416}" type="pres">
      <dgm:prSet presAssocID="{CFB991E9-E722-44D0-A0DB-45F253BCB9F3}" presName="aSpace" presStyleCnt="0"/>
      <dgm:spPr/>
    </dgm:pt>
  </dgm:ptLst>
  <dgm:cxnLst>
    <dgm:cxn modelId="{BEC8820F-BC96-4A6F-B1EB-68A648C3CF33}" type="presOf" srcId="{04A4E502-7373-4B63-A70D-D3C981C8AABB}" destId="{328207AE-6175-442A-8EDB-9680089B416D}" srcOrd="0" destOrd="0" presId="urn:microsoft.com/office/officeart/2005/8/layout/pyramid2"/>
    <dgm:cxn modelId="{475F6B38-CACD-4B61-975B-2683760689C3}" type="presOf" srcId="{6CD20CB4-DE9F-4926-9E47-338F6115298F}" destId="{7FFD182C-ED8B-41FD-8309-42609169EE00}" srcOrd="0" destOrd="0" presId="urn:microsoft.com/office/officeart/2005/8/layout/pyramid2"/>
    <dgm:cxn modelId="{14E5F63D-CCE5-477F-AECE-5372729E8265}" srcId="{04A4E502-7373-4B63-A70D-D3C981C8AABB}" destId="{6CD20CB4-DE9F-4926-9E47-338F6115298F}" srcOrd="1" destOrd="0" parTransId="{C1177069-E792-403F-BC37-169D5BBA9680}" sibTransId="{35A3C608-E8B4-4144-B17A-D6C0EA134EE2}"/>
    <dgm:cxn modelId="{B59C263F-0B10-4A1B-A930-34A86B079C6B}" type="presOf" srcId="{CBE27E86-5B81-4831-AE41-E5F1586F74E0}" destId="{9E5B3872-8343-4341-B6DE-52B716A70CE1}" srcOrd="0" destOrd="0" presId="urn:microsoft.com/office/officeart/2005/8/layout/pyramid2"/>
    <dgm:cxn modelId="{B05322E3-9169-4C37-AE96-55E97803BA0C}" type="presOf" srcId="{CFB991E9-E722-44D0-A0DB-45F253BCB9F3}" destId="{2CCB670C-79B6-404B-B580-57C632A59BA8}" srcOrd="0" destOrd="0" presId="urn:microsoft.com/office/officeart/2005/8/layout/pyramid2"/>
    <dgm:cxn modelId="{2665EEE4-FBE1-41C5-AC66-900AE50C766E}" srcId="{04A4E502-7373-4B63-A70D-D3C981C8AABB}" destId="{CBE27E86-5B81-4831-AE41-E5F1586F74E0}" srcOrd="0" destOrd="0" parTransId="{E2F60403-61CE-4375-97EB-EEDE5C945A29}" sibTransId="{998E73E6-4C05-443B-8310-250937FE2A63}"/>
    <dgm:cxn modelId="{65BA94E5-4331-4582-86FD-E6930E693CDB}" srcId="{04A4E502-7373-4B63-A70D-D3C981C8AABB}" destId="{CFB991E9-E722-44D0-A0DB-45F253BCB9F3}" srcOrd="2" destOrd="0" parTransId="{10205EF7-9195-48F7-BD07-E060C8B9970B}" sibTransId="{1DC1C3E6-C7EF-4D66-B4ED-58FF795D8997}"/>
    <dgm:cxn modelId="{DB75A00D-5722-437F-8E64-300CBB4BC148}" type="presParOf" srcId="{328207AE-6175-442A-8EDB-9680089B416D}" destId="{9C4F61C0-C359-414A-9217-68564C074DF8}" srcOrd="0" destOrd="0" presId="urn:microsoft.com/office/officeart/2005/8/layout/pyramid2"/>
    <dgm:cxn modelId="{97EA0807-4792-4F25-8DDC-F24E9998234A}" type="presParOf" srcId="{328207AE-6175-442A-8EDB-9680089B416D}" destId="{8240BA9E-0378-45B9-A2BB-A3AADB4CAAF7}" srcOrd="1" destOrd="0" presId="urn:microsoft.com/office/officeart/2005/8/layout/pyramid2"/>
    <dgm:cxn modelId="{D7BBC9A1-1B57-49D9-8660-69653BEA13B6}" type="presParOf" srcId="{8240BA9E-0378-45B9-A2BB-A3AADB4CAAF7}" destId="{9E5B3872-8343-4341-B6DE-52B716A70CE1}" srcOrd="0" destOrd="0" presId="urn:microsoft.com/office/officeart/2005/8/layout/pyramid2"/>
    <dgm:cxn modelId="{BCDE6231-9AA0-46D4-BD6C-EA4C27B27102}" type="presParOf" srcId="{8240BA9E-0378-45B9-A2BB-A3AADB4CAAF7}" destId="{AD628113-33DB-4334-B86A-F938C598432E}" srcOrd="1" destOrd="0" presId="urn:microsoft.com/office/officeart/2005/8/layout/pyramid2"/>
    <dgm:cxn modelId="{986535F7-513E-464F-8BE7-5BEBBF62A356}" type="presParOf" srcId="{8240BA9E-0378-45B9-A2BB-A3AADB4CAAF7}" destId="{7FFD182C-ED8B-41FD-8309-42609169EE00}" srcOrd="2" destOrd="0" presId="urn:microsoft.com/office/officeart/2005/8/layout/pyramid2"/>
    <dgm:cxn modelId="{3F595A92-2780-4DA8-A6FC-8212F740E4E2}" type="presParOf" srcId="{8240BA9E-0378-45B9-A2BB-A3AADB4CAAF7}" destId="{0A77EFFB-E60E-478B-9D6A-FDB06B2F44CD}" srcOrd="3" destOrd="0" presId="urn:microsoft.com/office/officeart/2005/8/layout/pyramid2"/>
    <dgm:cxn modelId="{AAE94104-8175-43E1-BF19-383EB1201B92}" type="presParOf" srcId="{8240BA9E-0378-45B9-A2BB-A3AADB4CAAF7}" destId="{2CCB670C-79B6-404B-B580-57C632A59BA8}" srcOrd="4" destOrd="0" presId="urn:microsoft.com/office/officeart/2005/8/layout/pyramid2"/>
    <dgm:cxn modelId="{B33CD651-4BCD-4178-A434-79CB0088AF4C}" type="presParOf" srcId="{8240BA9E-0378-45B9-A2BB-A3AADB4CAAF7}" destId="{FC021E9E-D89F-454E-8D9A-82F424F39416}" srcOrd="5" destOrd="0" presId="urn:microsoft.com/office/officeart/2005/8/layout/pyramid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A4E502-7373-4B63-A70D-D3C981C8AABB}" type="doc">
      <dgm:prSet loTypeId="urn:microsoft.com/office/officeart/2005/8/layout/pyramid2" loCatId="pyramid" qsTypeId="urn:microsoft.com/office/officeart/2005/8/quickstyle/simple1" qsCatId="simple" csTypeId="urn:microsoft.com/office/officeart/2005/8/colors/accent1_2" csCatId="accent1" phldr="1"/>
      <dgm:spPr/>
    </dgm:pt>
    <dgm:pt modelId="{CBE27E86-5B81-4831-AE41-E5F1586F74E0}">
      <dgm:prSet phldrT="[Text]"/>
      <dgm:spPr/>
      <dgm:t>
        <a:bodyPr/>
        <a:lstStyle/>
        <a:p>
          <a:r>
            <a:rPr lang="en-US" dirty="0"/>
            <a:t>AAV Biology</a:t>
          </a:r>
        </a:p>
      </dgm:t>
    </dgm:pt>
    <dgm:pt modelId="{E2F60403-61CE-4375-97EB-EEDE5C945A29}" type="parTrans" cxnId="{2665EEE4-FBE1-41C5-AC66-900AE50C766E}">
      <dgm:prSet/>
      <dgm:spPr/>
      <dgm:t>
        <a:bodyPr/>
        <a:lstStyle/>
        <a:p>
          <a:endParaRPr lang="en-US"/>
        </a:p>
      </dgm:t>
    </dgm:pt>
    <dgm:pt modelId="{998E73E6-4C05-443B-8310-250937FE2A63}" type="sibTrans" cxnId="{2665EEE4-FBE1-41C5-AC66-900AE50C766E}">
      <dgm:prSet/>
      <dgm:spPr/>
      <dgm:t>
        <a:bodyPr/>
        <a:lstStyle/>
        <a:p>
          <a:endParaRPr lang="en-US"/>
        </a:p>
      </dgm:t>
    </dgm:pt>
    <dgm:pt modelId="{6CD20CB4-DE9F-4926-9E47-338F6115298F}">
      <dgm:prSet phldrT="[Text]"/>
      <dgm:spPr/>
      <dgm:t>
        <a:bodyPr/>
        <a:lstStyle/>
        <a:p>
          <a:r>
            <a:rPr lang="en-US" dirty="0"/>
            <a:t>Manufacturing and Clinical Trials</a:t>
          </a:r>
        </a:p>
      </dgm:t>
    </dgm:pt>
    <dgm:pt modelId="{C1177069-E792-403F-BC37-169D5BBA9680}" type="parTrans" cxnId="{14E5F63D-CCE5-477F-AECE-5372729E8265}">
      <dgm:prSet/>
      <dgm:spPr/>
      <dgm:t>
        <a:bodyPr/>
        <a:lstStyle/>
        <a:p>
          <a:endParaRPr lang="en-US"/>
        </a:p>
      </dgm:t>
    </dgm:pt>
    <dgm:pt modelId="{35A3C608-E8B4-4144-B17A-D6C0EA134EE2}" type="sibTrans" cxnId="{14E5F63D-CCE5-477F-AECE-5372729E8265}">
      <dgm:prSet/>
      <dgm:spPr/>
      <dgm:t>
        <a:bodyPr/>
        <a:lstStyle/>
        <a:p>
          <a:endParaRPr lang="en-US"/>
        </a:p>
      </dgm:t>
    </dgm:pt>
    <dgm:pt modelId="{CFB991E9-E722-44D0-A0DB-45F253BCB9F3}">
      <dgm:prSet phldrT="[Text]"/>
      <dgm:spPr/>
      <dgm:t>
        <a:bodyPr/>
        <a:lstStyle/>
        <a:p>
          <a:r>
            <a:rPr lang="en-US" dirty="0"/>
            <a:t>Regulatory Frameworks</a:t>
          </a:r>
        </a:p>
      </dgm:t>
    </dgm:pt>
    <dgm:pt modelId="{10205EF7-9195-48F7-BD07-E060C8B9970B}" type="parTrans" cxnId="{65BA94E5-4331-4582-86FD-E6930E693CDB}">
      <dgm:prSet/>
      <dgm:spPr/>
      <dgm:t>
        <a:bodyPr/>
        <a:lstStyle/>
        <a:p>
          <a:endParaRPr lang="en-US"/>
        </a:p>
      </dgm:t>
    </dgm:pt>
    <dgm:pt modelId="{1DC1C3E6-C7EF-4D66-B4ED-58FF795D8997}" type="sibTrans" cxnId="{65BA94E5-4331-4582-86FD-E6930E693CDB}">
      <dgm:prSet/>
      <dgm:spPr/>
      <dgm:t>
        <a:bodyPr/>
        <a:lstStyle/>
        <a:p>
          <a:endParaRPr lang="en-US"/>
        </a:p>
      </dgm:t>
    </dgm:pt>
    <dgm:pt modelId="{328207AE-6175-442A-8EDB-9680089B416D}" type="pres">
      <dgm:prSet presAssocID="{04A4E502-7373-4B63-A70D-D3C981C8AABB}" presName="compositeShape" presStyleCnt="0">
        <dgm:presLayoutVars>
          <dgm:dir/>
          <dgm:resizeHandles/>
        </dgm:presLayoutVars>
      </dgm:prSet>
      <dgm:spPr/>
    </dgm:pt>
    <dgm:pt modelId="{9C4F61C0-C359-414A-9217-68564C074DF8}" type="pres">
      <dgm:prSet presAssocID="{04A4E502-7373-4B63-A70D-D3C981C8AABB}" presName="pyramid" presStyleLbl="node1" presStyleIdx="0" presStyleCnt="1"/>
      <dgm:spPr/>
    </dgm:pt>
    <dgm:pt modelId="{8240BA9E-0378-45B9-A2BB-A3AADB4CAAF7}" type="pres">
      <dgm:prSet presAssocID="{04A4E502-7373-4B63-A70D-D3C981C8AABB}" presName="theList" presStyleCnt="0"/>
      <dgm:spPr/>
    </dgm:pt>
    <dgm:pt modelId="{9E5B3872-8343-4341-B6DE-52B716A70CE1}" type="pres">
      <dgm:prSet presAssocID="{CBE27E86-5B81-4831-AE41-E5F1586F74E0}" presName="aNode" presStyleLbl="fgAcc1" presStyleIdx="0" presStyleCnt="3">
        <dgm:presLayoutVars>
          <dgm:bulletEnabled val="1"/>
        </dgm:presLayoutVars>
      </dgm:prSet>
      <dgm:spPr/>
    </dgm:pt>
    <dgm:pt modelId="{AD628113-33DB-4334-B86A-F938C598432E}" type="pres">
      <dgm:prSet presAssocID="{CBE27E86-5B81-4831-AE41-E5F1586F74E0}" presName="aSpace" presStyleCnt="0"/>
      <dgm:spPr/>
    </dgm:pt>
    <dgm:pt modelId="{7FFD182C-ED8B-41FD-8309-42609169EE00}" type="pres">
      <dgm:prSet presAssocID="{6CD20CB4-DE9F-4926-9E47-338F6115298F}" presName="aNode" presStyleLbl="fgAcc1" presStyleIdx="1" presStyleCnt="3">
        <dgm:presLayoutVars>
          <dgm:bulletEnabled val="1"/>
        </dgm:presLayoutVars>
      </dgm:prSet>
      <dgm:spPr/>
    </dgm:pt>
    <dgm:pt modelId="{0A77EFFB-E60E-478B-9D6A-FDB06B2F44CD}" type="pres">
      <dgm:prSet presAssocID="{6CD20CB4-DE9F-4926-9E47-338F6115298F}" presName="aSpace" presStyleCnt="0"/>
      <dgm:spPr/>
    </dgm:pt>
    <dgm:pt modelId="{2CCB670C-79B6-404B-B580-57C632A59BA8}" type="pres">
      <dgm:prSet presAssocID="{CFB991E9-E722-44D0-A0DB-45F253BCB9F3}" presName="aNode" presStyleLbl="fgAcc1" presStyleIdx="2" presStyleCnt="3">
        <dgm:presLayoutVars>
          <dgm:bulletEnabled val="1"/>
        </dgm:presLayoutVars>
      </dgm:prSet>
      <dgm:spPr/>
    </dgm:pt>
    <dgm:pt modelId="{FC021E9E-D89F-454E-8D9A-82F424F39416}" type="pres">
      <dgm:prSet presAssocID="{CFB991E9-E722-44D0-A0DB-45F253BCB9F3}" presName="aSpace" presStyleCnt="0"/>
      <dgm:spPr/>
    </dgm:pt>
  </dgm:ptLst>
  <dgm:cxnLst>
    <dgm:cxn modelId="{BEC8820F-BC96-4A6F-B1EB-68A648C3CF33}" type="presOf" srcId="{04A4E502-7373-4B63-A70D-D3C981C8AABB}" destId="{328207AE-6175-442A-8EDB-9680089B416D}" srcOrd="0" destOrd="0" presId="urn:microsoft.com/office/officeart/2005/8/layout/pyramid2"/>
    <dgm:cxn modelId="{475F6B38-CACD-4B61-975B-2683760689C3}" type="presOf" srcId="{6CD20CB4-DE9F-4926-9E47-338F6115298F}" destId="{7FFD182C-ED8B-41FD-8309-42609169EE00}" srcOrd="0" destOrd="0" presId="urn:microsoft.com/office/officeart/2005/8/layout/pyramid2"/>
    <dgm:cxn modelId="{14E5F63D-CCE5-477F-AECE-5372729E8265}" srcId="{04A4E502-7373-4B63-A70D-D3C981C8AABB}" destId="{6CD20CB4-DE9F-4926-9E47-338F6115298F}" srcOrd="1" destOrd="0" parTransId="{C1177069-E792-403F-BC37-169D5BBA9680}" sibTransId="{35A3C608-E8B4-4144-B17A-D6C0EA134EE2}"/>
    <dgm:cxn modelId="{B59C263F-0B10-4A1B-A930-34A86B079C6B}" type="presOf" srcId="{CBE27E86-5B81-4831-AE41-E5F1586F74E0}" destId="{9E5B3872-8343-4341-B6DE-52B716A70CE1}" srcOrd="0" destOrd="0" presId="urn:microsoft.com/office/officeart/2005/8/layout/pyramid2"/>
    <dgm:cxn modelId="{B05322E3-9169-4C37-AE96-55E97803BA0C}" type="presOf" srcId="{CFB991E9-E722-44D0-A0DB-45F253BCB9F3}" destId="{2CCB670C-79B6-404B-B580-57C632A59BA8}" srcOrd="0" destOrd="0" presId="urn:microsoft.com/office/officeart/2005/8/layout/pyramid2"/>
    <dgm:cxn modelId="{2665EEE4-FBE1-41C5-AC66-900AE50C766E}" srcId="{04A4E502-7373-4B63-A70D-D3C981C8AABB}" destId="{CBE27E86-5B81-4831-AE41-E5F1586F74E0}" srcOrd="0" destOrd="0" parTransId="{E2F60403-61CE-4375-97EB-EEDE5C945A29}" sibTransId="{998E73E6-4C05-443B-8310-250937FE2A63}"/>
    <dgm:cxn modelId="{65BA94E5-4331-4582-86FD-E6930E693CDB}" srcId="{04A4E502-7373-4B63-A70D-D3C981C8AABB}" destId="{CFB991E9-E722-44D0-A0DB-45F253BCB9F3}" srcOrd="2" destOrd="0" parTransId="{10205EF7-9195-48F7-BD07-E060C8B9970B}" sibTransId="{1DC1C3E6-C7EF-4D66-B4ED-58FF795D8997}"/>
    <dgm:cxn modelId="{DB75A00D-5722-437F-8E64-300CBB4BC148}" type="presParOf" srcId="{328207AE-6175-442A-8EDB-9680089B416D}" destId="{9C4F61C0-C359-414A-9217-68564C074DF8}" srcOrd="0" destOrd="0" presId="urn:microsoft.com/office/officeart/2005/8/layout/pyramid2"/>
    <dgm:cxn modelId="{97EA0807-4792-4F25-8DDC-F24E9998234A}" type="presParOf" srcId="{328207AE-6175-442A-8EDB-9680089B416D}" destId="{8240BA9E-0378-45B9-A2BB-A3AADB4CAAF7}" srcOrd="1" destOrd="0" presId="urn:microsoft.com/office/officeart/2005/8/layout/pyramid2"/>
    <dgm:cxn modelId="{D7BBC9A1-1B57-49D9-8660-69653BEA13B6}" type="presParOf" srcId="{8240BA9E-0378-45B9-A2BB-A3AADB4CAAF7}" destId="{9E5B3872-8343-4341-B6DE-52B716A70CE1}" srcOrd="0" destOrd="0" presId="urn:microsoft.com/office/officeart/2005/8/layout/pyramid2"/>
    <dgm:cxn modelId="{BCDE6231-9AA0-46D4-BD6C-EA4C27B27102}" type="presParOf" srcId="{8240BA9E-0378-45B9-A2BB-A3AADB4CAAF7}" destId="{AD628113-33DB-4334-B86A-F938C598432E}" srcOrd="1" destOrd="0" presId="urn:microsoft.com/office/officeart/2005/8/layout/pyramid2"/>
    <dgm:cxn modelId="{986535F7-513E-464F-8BE7-5BEBBF62A356}" type="presParOf" srcId="{8240BA9E-0378-45B9-A2BB-A3AADB4CAAF7}" destId="{7FFD182C-ED8B-41FD-8309-42609169EE00}" srcOrd="2" destOrd="0" presId="urn:microsoft.com/office/officeart/2005/8/layout/pyramid2"/>
    <dgm:cxn modelId="{3F595A92-2780-4DA8-A6FC-8212F740E4E2}" type="presParOf" srcId="{8240BA9E-0378-45B9-A2BB-A3AADB4CAAF7}" destId="{0A77EFFB-E60E-478B-9D6A-FDB06B2F44CD}" srcOrd="3" destOrd="0" presId="urn:microsoft.com/office/officeart/2005/8/layout/pyramid2"/>
    <dgm:cxn modelId="{AAE94104-8175-43E1-BF19-383EB1201B92}" type="presParOf" srcId="{8240BA9E-0378-45B9-A2BB-A3AADB4CAAF7}" destId="{2CCB670C-79B6-404B-B580-57C632A59BA8}" srcOrd="4" destOrd="0" presId="urn:microsoft.com/office/officeart/2005/8/layout/pyramid2"/>
    <dgm:cxn modelId="{B33CD651-4BCD-4178-A434-79CB0088AF4C}" type="presParOf" srcId="{8240BA9E-0378-45B9-A2BB-A3AADB4CAAF7}" destId="{FC021E9E-D89F-454E-8D9A-82F424F3941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A4E502-7373-4B63-A70D-D3C981C8AABB}" type="doc">
      <dgm:prSet loTypeId="urn:microsoft.com/office/officeart/2005/8/layout/pyramid2" loCatId="pyramid" qsTypeId="urn:microsoft.com/office/officeart/2005/8/quickstyle/simple1" qsCatId="simple" csTypeId="urn:microsoft.com/office/officeart/2005/8/colors/accent1_2" csCatId="accent1" phldr="1"/>
      <dgm:spPr/>
    </dgm:pt>
    <dgm:pt modelId="{CBE27E86-5B81-4831-AE41-E5F1586F74E0}">
      <dgm:prSet phldrT="[Text]"/>
      <dgm:spPr/>
      <dgm:t>
        <a:bodyPr/>
        <a:lstStyle/>
        <a:p>
          <a:r>
            <a:rPr lang="en-US" dirty="0"/>
            <a:t>AAV Biology</a:t>
          </a:r>
        </a:p>
      </dgm:t>
    </dgm:pt>
    <dgm:pt modelId="{E2F60403-61CE-4375-97EB-EEDE5C945A29}" type="parTrans" cxnId="{2665EEE4-FBE1-41C5-AC66-900AE50C766E}">
      <dgm:prSet/>
      <dgm:spPr/>
      <dgm:t>
        <a:bodyPr/>
        <a:lstStyle/>
        <a:p>
          <a:endParaRPr lang="en-US"/>
        </a:p>
      </dgm:t>
    </dgm:pt>
    <dgm:pt modelId="{998E73E6-4C05-443B-8310-250937FE2A63}" type="sibTrans" cxnId="{2665EEE4-FBE1-41C5-AC66-900AE50C766E}">
      <dgm:prSet/>
      <dgm:spPr/>
      <dgm:t>
        <a:bodyPr/>
        <a:lstStyle/>
        <a:p>
          <a:endParaRPr lang="en-US"/>
        </a:p>
      </dgm:t>
    </dgm:pt>
    <dgm:pt modelId="{6CD20CB4-DE9F-4926-9E47-338F6115298F}">
      <dgm:prSet phldrT="[Text]"/>
      <dgm:spPr/>
      <dgm:t>
        <a:bodyPr/>
        <a:lstStyle/>
        <a:p>
          <a:r>
            <a:rPr lang="en-US" dirty="0">
              <a:solidFill>
                <a:schemeClr val="bg1">
                  <a:lumMod val="85000"/>
                </a:schemeClr>
              </a:solidFill>
            </a:rPr>
            <a:t>Manufacturing and Clinical Trials</a:t>
          </a:r>
        </a:p>
      </dgm:t>
    </dgm:pt>
    <dgm:pt modelId="{C1177069-E792-403F-BC37-169D5BBA9680}" type="parTrans" cxnId="{14E5F63D-CCE5-477F-AECE-5372729E8265}">
      <dgm:prSet/>
      <dgm:spPr/>
      <dgm:t>
        <a:bodyPr/>
        <a:lstStyle/>
        <a:p>
          <a:endParaRPr lang="en-US"/>
        </a:p>
      </dgm:t>
    </dgm:pt>
    <dgm:pt modelId="{35A3C608-E8B4-4144-B17A-D6C0EA134EE2}" type="sibTrans" cxnId="{14E5F63D-CCE5-477F-AECE-5372729E8265}">
      <dgm:prSet/>
      <dgm:spPr/>
      <dgm:t>
        <a:bodyPr/>
        <a:lstStyle/>
        <a:p>
          <a:endParaRPr lang="en-US"/>
        </a:p>
      </dgm:t>
    </dgm:pt>
    <dgm:pt modelId="{CFB991E9-E722-44D0-A0DB-45F253BCB9F3}">
      <dgm:prSet phldrT="[Text]"/>
      <dgm:spPr/>
      <dgm:t>
        <a:bodyPr/>
        <a:lstStyle/>
        <a:p>
          <a:r>
            <a:rPr lang="en-US" dirty="0">
              <a:solidFill>
                <a:schemeClr val="bg1">
                  <a:lumMod val="85000"/>
                </a:schemeClr>
              </a:solidFill>
            </a:rPr>
            <a:t>Regulatory Frameworks</a:t>
          </a:r>
        </a:p>
      </dgm:t>
    </dgm:pt>
    <dgm:pt modelId="{10205EF7-9195-48F7-BD07-E060C8B9970B}" type="parTrans" cxnId="{65BA94E5-4331-4582-86FD-E6930E693CDB}">
      <dgm:prSet/>
      <dgm:spPr/>
      <dgm:t>
        <a:bodyPr/>
        <a:lstStyle/>
        <a:p>
          <a:endParaRPr lang="en-US"/>
        </a:p>
      </dgm:t>
    </dgm:pt>
    <dgm:pt modelId="{1DC1C3E6-C7EF-4D66-B4ED-58FF795D8997}" type="sibTrans" cxnId="{65BA94E5-4331-4582-86FD-E6930E693CDB}">
      <dgm:prSet/>
      <dgm:spPr/>
      <dgm:t>
        <a:bodyPr/>
        <a:lstStyle/>
        <a:p>
          <a:endParaRPr lang="en-US"/>
        </a:p>
      </dgm:t>
    </dgm:pt>
    <dgm:pt modelId="{328207AE-6175-442A-8EDB-9680089B416D}" type="pres">
      <dgm:prSet presAssocID="{04A4E502-7373-4B63-A70D-D3C981C8AABB}" presName="compositeShape" presStyleCnt="0">
        <dgm:presLayoutVars>
          <dgm:dir/>
          <dgm:resizeHandles/>
        </dgm:presLayoutVars>
      </dgm:prSet>
      <dgm:spPr/>
    </dgm:pt>
    <dgm:pt modelId="{9C4F61C0-C359-414A-9217-68564C074DF8}" type="pres">
      <dgm:prSet presAssocID="{04A4E502-7373-4B63-A70D-D3C981C8AABB}" presName="pyramid" presStyleLbl="node1" presStyleIdx="0" presStyleCnt="1"/>
      <dgm:spPr/>
    </dgm:pt>
    <dgm:pt modelId="{8240BA9E-0378-45B9-A2BB-A3AADB4CAAF7}" type="pres">
      <dgm:prSet presAssocID="{04A4E502-7373-4B63-A70D-D3C981C8AABB}" presName="theList" presStyleCnt="0"/>
      <dgm:spPr/>
    </dgm:pt>
    <dgm:pt modelId="{9E5B3872-8343-4341-B6DE-52B716A70CE1}" type="pres">
      <dgm:prSet presAssocID="{CBE27E86-5B81-4831-AE41-E5F1586F74E0}" presName="aNode" presStyleLbl="fgAcc1" presStyleIdx="0" presStyleCnt="3">
        <dgm:presLayoutVars>
          <dgm:bulletEnabled val="1"/>
        </dgm:presLayoutVars>
      </dgm:prSet>
      <dgm:spPr/>
    </dgm:pt>
    <dgm:pt modelId="{AD628113-33DB-4334-B86A-F938C598432E}" type="pres">
      <dgm:prSet presAssocID="{CBE27E86-5B81-4831-AE41-E5F1586F74E0}" presName="aSpace" presStyleCnt="0"/>
      <dgm:spPr/>
    </dgm:pt>
    <dgm:pt modelId="{7FFD182C-ED8B-41FD-8309-42609169EE00}" type="pres">
      <dgm:prSet presAssocID="{6CD20CB4-DE9F-4926-9E47-338F6115298F}" presName="aNode" presStyleLbl="fgAcc1" presStyleIdx="1" presStyleCnt="3">
        <dgm:presLayoutVars>
          <dgm:bulletEnabled val="1"/>
        </dgm:presLayoutVars>
      </dgm:prSet>
      <dgm:spPr/>
    </dgm:pt>
    <dgm:pt modelId="{0A77EFFB-E60E-478B-9D6A-FDB06B2F44CD}" type="pres">
      <dgm:prSet presAssocID="{6CD20CB4-DE9F-4926-9E47-338F6115298F}" presName="aSpace" presStyleCnt="0"/>
      <dgm:spPr/>
    </dgm:pt>
    <dgm:pt modelId="{2CCB670C-79B6-404B-B580-57C632A59BA8}" type="pres">
      <dgm:prSet presAssocID="{CFB991E9-E722-44D0-A0DB-45F253BCB9F3}" presName="aNode" presStyleLbl="fgAcc1" presStyleIdx="2" presStyleCnt="3">
        <dgm:presLayoutVars>
          <dgm:bulletEnabled val="1"/>
        </dgm:presLayoutVars>
      </dgm:prSet>
      <dgm:spPr/>
    </dgm:pt>
    <dgm:pt modelId="{FC021E9E-D89F-454E-8D9A-82F424F39416}" type="pres">
      <dgm:prSet presAssocID="{CFB991E9-E722-44D0-A0DB-45F253BCB9F3}" presName="aSpace" presStyleCnt="0"/>
      <dgm:spPr/>
    </dgm:pt>
  </dgm:ptLst>
  <dgm:cxnLst>
    <dgm:cxn modelId="{BEC8820F-BC96-4A6F-B1EB-68A648C3CF33}" type="presOf" srcId="{04A4E502-7373-4B63-A70D-D3C981C8AABB}" destId="{328207AE-6175-442A-8EDB-9680089B416D}" srcOrd="0" destOrd="0" presId="urn:microsoft.com/office/officeart/2005/8/layout/pyramid2"/>
    <dgm:cxn modelId="{475F6B38-CACD-4B61-975B-2683760689C3}" type="presOf" srcId="{6CD20CB4-DE9F-4926-9E47-338F6115298F}" destId="{7FFD182C-ED8B-41FD-8309-42609169EE00}" srcOrd="0" destOrd="0" presId="urn:microsoft.com/office/officeart/2005/8/layout/pyramid2"/>
    <dgm:cxn modelId="{14E5F63D-CCE5-477F-AECE-5372729E8265}" srcId="{04A4E502-7373-4B63-A70D-D3C981C8AABB}" destId="{6CD20CB4-DE9F-4926-9E47-338F6115298F}" srcOrd="1" destOrd="0" parTransId="{C1177069-E792-403F-BC37-169D5BBA9680}" sibTransId="{35A3C608-E8B4-4144-B17A-D6C0EA134EE2}"/>
    <dgm:cxn modelId="{B59C263F-0B10-4A1B-A930-34A86B079C6B}" type="presOf" srcId="{CBE27E86-5B81-4831-AE41-E5F1586F74E0}" destId="{9E5B3872-8343-4341-B6DE-52B716A70CE1}" srcOrd="0" destOrd="0" presId="urn:microsoft.com/office/officeart/2005/8/layout/pyramid2"/>
    <dgm:cxn modelId="{B05322E3-9169-4C37-AE96-55E97803BA0C}" type="presOf" srcId="{CFB991E9-E722-44D0-A0DB-45F253BCB9F3}" destId="{2CCB670C-79B6-404B-B580-57C632A59BA8}" srcOrd="0" destOrd="0" presId="urn:microsoft.com/office/officeart/2005/8/layout/pyramid2"/>
    <dgm:cxn modelId="{2665EEE4-FBE1-41C5-AC66-900AE50C766E}" srcId="{04A4E502-7373-4B63-A70D-D3C981C8AABB}" destId="{CBE27E86-5B81-4831-AE41-E5F1586F74E0}" srcOrd="0" destOrd="0" parTransId="{E2F60403-61CE-4375-97EB-EEDE5C945A29}" sibTransId="{998E73E6-4C05-443B-8310-250937FE2A63}"/>
    <dgm:cxn modelId="{65BA94E5-4331-4582-86FD-E6930E693CDB}" srcId="{04A4E502-7373-4B63-A70D-D3C981C8AABB}" destId="{CFB991E9-E722-44D0-A0DB-45F253BCB9F3}" srcOrd="2" destOrd="0" parTransId="{10205EF7-9195-48F7-BD07-E060C8B9970B}" sibTransId="{1DC1C3E6-C7EF-4D66-B4ED-58FF795D8997}"/>
    <dgm:cxn modelId="{DB75A00D-5722-437F-8E64-300CBB4BC148}" type="presParOf" srcId="{328207AE-6175-442A-8EDB-9680089B416D}" destId="{9C4F61C0-C359-414A-9217-68564C074DF8}" srcOrd="0" destOrd="0" presId="urn:microsoft.com/office/officeart/2005/8/layout/pyramid2"/>
    <dgm:cxn modelId="{97EA0807-4792-4F25-8DDC-F24E9998234A}" type="presParOf" srcId="{328207AE-6175-442A-8EDB-9680089B416D}" destId="{8240BA9E-0378-45B9-A2BB-A3AADB4CAAF7}" srcOrd="1" destOrd="0" presId="urn:microsoft.com/office/officeart/2005/8/layout/pyramid2"/>
    <dgm:cxn modelId="{D7BBC9A1-1B57-49D9-8660-69653BEA13B6}" type="presParOf" srcId="{8240BA9E-0378-45B9-A2BB-A3AADB4CAAF7}" destId="{9E5B3872-8343-4341-B6DE-52B716A70CE1}" srcOrd="0" destOrd="0" presId="urn:microsoft.com/office/officeart/2005/8/layout/pyramid2"/>
    <dgm:cxn modelId="{BCDE6231-9AA0-46D4-BD6C-EA4C27B27102}" type="presParOf" srcId="{8240BA9E-0378-45B9-A2BB-A3AADB4CAAF7}" destId="{AD628113-33DB-4334-B86A-F938C598432E}" srcOrd="1" destOrd="0" presId="urn:microsoft.com/office/officeart/2005/8/layout/pyramid2"/>
    <dgm:cxn modelId="{986535F7-513E-464F-8BE7-5BEBBF62A356}" type="presParOf" srcId="{8240BA9E-0378-45B9-A2BB-A3AADB4CAAF7}" destId="{7FFD182C-ED8B-41FD-8309-42609169EE00}" srcOrd="2" destOrd="0" presId="urn:microsoft.com/office/officeart/2005/8/layout/pyramid2"/>
    <dgm:cxn modelId="{3F595A92-2780-4DA8-A6FC-8212F740E4E2}" type="presParOf" srcId="{8240BA9E-0378-45B9-A2BB-A3AADB4CAAF7}" destId="{0A77EFFB-E60E-478B-9D6A-FDB06B2F44CD}" srcOrd="3" destOrd="0" presId="urn:microsoft.com/office/officeart/2005/8/layout/pyramid2"/>
    <dgm:cxn modelId="{AAE94104-8175-43E1-BF19-383EB1201B92}" type="presParOf" srcId="{8240BA9E-0378-45B9-A2BB-A3AADB4CAAF7}" destId="{2CCB670C-79B6-404B-B580-57C632A59BA8}" srcOrd="4" destOrd="0" presId="urn:microsoft.com/office/officeart/2005/8/layout/pyramid2"/>
    <dgm:cxn modelId="{B33CD651-4BCD-4178-A434-79CB0088AF4C}" type="presParOf" srcId="{8240BA9E-0378-45B9-A2BB-A3AADB4CAAF7}" destId="{FC021E9E-D89F-454E-8D9A-82F424F3941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A4E502-7373-4B63-A70D-D3C981C8AABB}" type="doc">
      <dgm:prSet loTypeId="urn:microsoft.com/office/officeart/2005/8/layout/pyramid2" loCatId="pyramid" qsTypeId="urn:microsoft.com/office/officeart/2005/8/quickstyle/simple1" qsCatId="simple" csTypeId="urn:microsoft.com/office/officeart/2005/8/colors/accent1_2" csCatId="accent1" phldr="1"/>
      <dgm:spPr/>
    </dgm:pt>
    <dgm:pt modelId="{CBE27E86-5B81-4831-AE41-E5F1586F74E0}">
      <dgm:prSet phldrT="[Text]"/>
      <dgm:spPr/>
      <dgm:t>
        <a:bodyPr/>
        <a:lstStyle/>
        <a:p>
          <a:r>
            <a:rPr lang="en-US" dirty="0">
              <a:solidFill>
                <a:schemeClr val="bg1">
                  <a:lumMod val="85000"/>
                </a:schemeClr>
              </a:solidFill>
            </a:rPr>
            <a:t>AAV Biology</a:t>
          </a:r>
        </a:p>
      </dgm:t>
    </dgm:pt>
    <dgm:pt modelId="{E2F60403-61CE-4375-97EB-EEDE5C945A29}" type="parTrans" cxnId="{2665EEE4-FBE1-41C5-AC66-900AE50C766E}">
      <dgm:prSet/>
      <dgm:spPr/>
      <dgm:t>
        <a:bodyPr/>
        <a:lstStyle/>
        <a:p>
          <a:endParaRPr lang="en-US"/>
        </a:p>
      </dgm:t>
    </dgm:pt>
    <dgm:pt modelId="{998E73E6-4C05-443B-8310-250937FE2A63}" type="sibTrans" cxnId="{2665EEE4-FBE1-41C5-AC66-900AE50C766E}">
      <dgm:prSet/>
      <dgm:spPr/>
      <dgm:t>
        <a:bodyPr/>
        <a:lstStyle/>
        <a:p>
          <a:endParaRPr lang="en-US"/>
        </a:p>
      </dgm:t>
    </dgm:pt>
    <dgm:pt modelId="{6CD20CB4-DE9F-4926-9E47-338F6115298F}">
      <dgm:prSet phldrT="[Text]"/>
      <dgm:spPr/>
      <dgm:t>
        <a:bodyPr/>
        <a:lstStyle/>
        <a:p>
          <a:r>
            <a:rPr lang="en-US" dirty="0">
              <a:solidFill>
                <a:schemeClr val="tx1"/>
              </a:solidFill>
            </a:rPr>
            <a:t>Manufacturing and Clinical Trials</a:t>
          </a:r>
        </a:p>
      </dgm:t>
    </dgm:pt>
    <dgm:pt modelId="{C1177069-E792-403F-BC37-169D5BBA9680}" type="parTrans" cxnId="{14E5F63D-CCE5-477F-AECE-5372729E8265}">
      <dgm:prSet/>
      <dgm:spPr/>
      <dgm:t>
        <a:bodyPr/>
        <a:lstStyle/>
        <a:p>
          <a:endParaRPr lang="en-US"/>
        </a:p>
      </dgm:t>
    </dgm:pt>
    <dgm:pt modelId="{35A3C608-E8B4-4144-B17A-D6C0EA134EE2}" type="sibTrans" cxnId="{14E5F63D-CCE5-477F-AECE-5372729E8265}">
      <dgm:prSet/>
      <dgm:spPr/>
      <dgm:t>
        <a:bodyPr/>
        <a:lstStyle/>
        <a:p>
          <a:endParaRPr lang="en-US"/>
        </a:p>
      </dgm:t>
    </dgm:pt>
    <dgm:pt modelId="{CFB991E9-E722-44D0-A0DB-45F253BCB9F3}">
      <dgm:prSet phldrT="[Text]"/>
      <dgm:spPr/>
      <dgm:t>
        <a:bodyPr/>
        <a:lstStyle/>
        <a:p>
          <a:r>
            <a:rPr lang="en-US" dirty="0">
              <a:solidFill>
                <a:schemeClr val="bg1">
                  <a:lumMod val="85000"/>
                </a:schemeClr>
              </a:solidFill>
            </a:rPr>
            <a:t>Regulatory Frameworks</a:t>
          </a:r>
        </a:p>
      </dgm:t>
    </dgm:pt>
    <dgm:pt modelId="{10205EF7-9195-48F7-BD07-E060C8B9970B}" type="parTrans" cxnId="{65BA94E5-4331-4582-86FD-E6930E693CDB}">
      <dgm:prSet/>
      <dgm:spPr/>
      <dgm:t>
        <a:bodyPr/>
        <a:lstStyle/>
        <a:p>
          <a:endParaRPr lang="en-US"/>
        </a:p>
      </dgm:t>
    </dgm:pt>
    <dgm:pt modelId="{1DC1C3E6-C7EF-4D66-B4ED-58FF795D8997}" type="sibTrans" cxnId="{65BA94E5-4331-4582-86FD-E6930E693CDB}">
      <dgm:prSet/>
      <dgm:spPr/>
      <dgm:t>
        <a:bodyPr/>
        <a:lstStyle/>
        <a:p>
          <a:endParaRPr lang="en-US"/>
        </a:p>
      </dgm:t>
    </dgm:pt>
    <dgm:pt modelId="{328207AE-6175-442A-8EDB-9680089B416D}" type="pres">
      <dgm:prSet presAssocID="{04A4E502-7373-4B63-A70D-D3C981C8AABB}" presName="compositeShape" presStyleCnt="0">
        <dgm:presLayoutVars>
          <dgm:dir/>
          <dgm:resizeHandles/>
        </dgm:presLayoutVars>
      </dgm:prSet>
      <dgm:spPr/>
    </dgm:pt>
    <dgm:pt modelId="{9C4F61C0-C359-414A-9217-68564C074DF8}" type="pres">
      <dgm:prSet presAssocID="{04A4E502-7373-4B63-A70D-D3C981C8AABB}" presName="pyramid" presStyleLbl="node1" presStyleIdx="0" presStyleCnt="1"/>
      <dgm:spPr/>
    </dgm:pt>
    <dgm:pt modelId="{8240BA9E-0378-45B9-A2BB-A3AADB4CAAF7}" type="pres">
      <dgm:prSet presAssocID="{04A4E502-7373-4B63-A70D-D3C981C8AABB}" presName="theList" presStyleCnt="0"/>
      <dgm:spPr/>
    </dgm:pt>
    <dgm:pt modelId="{9E5B3872-8343-4341-B6DE-52B716A70CE1}" type="pres">
      <dgm:prSet presAssocID="{CBE27E86-5B81-4831-AE41-E5F1586F74E0}" presName="aNode" presStyleLbl="fgAcc1" presStyleIdx="0" presStyleCnt="3">
        <dgm:presLayoutVars>
          <dgm:bulletEnabled val="1"/>
        </dgm:presLayoutVars>
      </dgm:prSet>
      <dgm:spPr/>
    </dgm:pt>
    <dgm:pt modelId="{AD628113-33DB-4334-B86A-F938C598432E}" type="pres">
      <dgm:prSet presAssocID="{CBE27E86-5B81-4831-AE41-E5F1586F74E0}" presName="aSpace" presStyleCnt="0"/>
      <dgm:spPr/>
    </dgm:pt>
    <dgm:pt modelId="{7FFD182C-ED8B-41FD-8309-42609169EE00}" type="pres">
      <dgm:prSet presAssocID="{6CD20CB4-DE9F-4926-9E47-338F6115298F}" presName="aNode" presStyleLbl="fgAcc1" presStyleIdx="1" presStyleCnt="3">
        <dgm:presLayoutVars>
          <dgm:bulletEnabled val="1"/>
        </dgm:presLayoutVars>
      </dgm:prSet>
      <dgm:spPr/>
    </dgm:pt>
    <dgm:pt modelId="{0A77EFFB-E60E-478B-9D6A-FDB06B2F44CD}" type="pres">
      <dgm:prSet presAssocID="{6CD20CB4-DE9F-4926-9E47-338F6115298F}" presName="aSpace" presStyleCnt="0"/>
      <dgm:spPr/>
    </dgm:pt>
    <dgm:pt modelId="{2CCB670C-79B6-404B-B580-57C632A59BA8}" type="pres">
      <dgm:prSet presAssocID="{CFB991E9-E722-44D0-A0DB-45F253BCB9F3}" presName="aNode" presStyleLbl="fgAcc1" presStyleIdx="2" presStyleCnt="3">
        <dgm:presLayoutVars>
          <dgm:bulletEnabled val="1"/>
        </dgm:presLayoutVars>
      </dgm:prSet>
      <dgm:spPr/>
    </dgm:pt>
    <dgm:pt modelId="{FC021E9E-D89F-454E-8D9A-82F424F39416}" type="pres">
      <dgm:prSet presAssocID="{CFB991E9-E722-44D0-A0DB-45F253BCB9F3}" presName="aSpace" presStyleCnt="0"/>
      <dgm:spPr/>
    </dgm:pt>
  </dgm:ptLst>
  <dgm:cxnLst>
    <dgm:cxn modelId="{BEC8820F-BC96-4A6F-B1EB-68A648C3CF33}" type="presOf" srcId="{04A4E502-7373-4B63-A70D-D3C981C8AABB}" destId="{328207AE-6175-442A-8EDB-9680089B416D}" srcOrd="0" destOrd="0" presId="urn:microsoft.com/office/officeart/2005/8/layout/pyramid2"/>
    <dgm:cxn modelId="{475F6B38-CACD-4B61-975B-2683760689C3}" type="presOf" srcId="{6CD20CB4-DE9F-4926-9E47-338F6115298F}" destId="{7FFD182C-ED8B-41FD-8309-42609169EE00}" srcOrd="0" destOrd="0" presId="urn:microsoft.com/office/officeart/2005/8/layout/pyramid2"/>
    <dgm:cxn modelId="{14E5F63D-CCE5-477F-AECE-5372729E8265}" srcId="{04A4E502-7373-4B63-A70D-D3C981C8AABB}" destId="{6CD20CB4-DE9F-4926-9E47-338F6115298F}" srcOrd="1" destOrd="0" parTransId="{C1177069-E792-403F-BC37-169D5BBA9680}" sibTransId="{35A3C608-E8B4-4144-B17A-D6C0EA134EE2}"/>
    <dgm:cxn modelId="{B59C263F-0B10-4A1B-A930-34A86B079C6B}" type="presOf" srcId="{CBE27E86-5B81-4831-AE41-E5F1586F74E0}" destId="{9E5B3872-8343-4341-B6DE-52B716A70CE1}" srcOrd="0" destOrd="0" presId="urn:microsoft.com/office/officeart/2005/8/layout/pyramid2"/>
    <dgm:cxn modelId="{B05322E3-9169-4C37-AE96-55E97803BA0C}" type="presOf" srcId="{CFB991E9-E722-44D0-A0DB-45F253BCB9F3}" destId="{2CCB670C-79B6-404B-B580-57C632A59BA8}" srcOrd="0" destOrd="0" presId="urn:microsoft.com/office/officeart/2005/8/layout/pyramid2"/>
    <dgm:cxn modelId="{2665EEE4-FBE1-41C5-AC66-900AE50C766E}" srcId="{04A4E502-7373-4B63-A70D-D3C981C8AABB}" destId="{CBE27E86-5B81-4831-AE41-E5F1586F74E0}" srcOrd="0" destOrd="0" parTransId="{E2F60403-61CE-4375-97EB-EEDE5C945A29}" sibTransId="{998E73E6-4C05-443B-8310-250937FE2A63}"/>
    <dgm:cxn modelId="{65BA94E5-4331-4582-86FD-E6930E693CDB}" srcId="{04A4E502-7373-4B63-A70D-D3C981C8AABB}" destId="{CFB991E9-E722-44D0-A0DB-45F253BCB9F3}" srcOrd="2" destOrd="0" parTransId="{10205EF7-9195-48F7-BD07-E060C8B9970B}" sibTransId="{1DC1C3E6-C7EF-4D66-B4ED-58FF795D8997}"/>
    <dgm:cxn modelId="{DB75A00D-5722-437F-8E64-300CBB4BC148}" type="presParOf" srcId="{328207AE-6175-442A-8EDB-9680089B416D}" destId="{9C4F61C0-C359-414A-9217-68564C074DF8}" srcOrd="0" destOrd="0" presId="urn:microsoft.com/office/officeart/2005/8/layout/pyramid2"/>
    <dgm:cxn modelId="{97EA0807-4792-4F25-8DDC-F24E9998234A}" type="presParOf" srcId="{328207AE-6175-442A-8EDB-9680089B416D}" destId="{8240BA9E-0378-45B9-A2BB-A3AADB4CAAF7}" srcOrd="1" destOrd="0" presId="urn:microsoft.com/office/officeart/2005/8/layout/pyramid2"/>
    <dgm:cxn modelId="{D7BBC9A1-1B57-49D9-8660-69653BEA13B6}" type="presParOf" srcId="{8240BA9E-0378-45B9-A2BB-A3AADB4CAAF7}" destId="{9E5B3872-8343-4341-B6DE-52B716A70CE1}" srcOrd="0" destOrd="0" presId="urn:microsoft.com/office/officeart/2005/8/layout/pyramid2"/>
    <dgm:cxn modelId="{BCDE6231-9AA0-46D4-BD6C-EA4C27B27102}" type="presParOf" srcId="{8240BA9E-0378-45B9-A2BB-A3AADB4CAAF7}" destId="{AD628113-33DB-4334-B86A-F938C598432E}" srcOrd="1" destOrd="0" presId="urn:microsoft.com/office/officeart/2005/8/layout/pyramid2"/>
    <dgm:cxn modelId="{986535F7-513E-464F-8BE7-5BEBBF62A356}" type="presParOf" srcId="{8240BA9E-0378-45B9-A2BB-A3AADB4CAAF7}" destId="{7FFD182C-ED8B-41FD-8309-42609169EE00}" srcOrd="2" destOrd="0" presId="urn:microsoft.com/office/officeart/2005/8/layout/pyramid2"/>
    <dgm:cxn modelId="{3F595A92-2780-4DA8-A6FC-8212F740E4E2}" type="presParOf" srcId="{8240BA9E-0378-45B9-A2BB-A3AADB4CAAF7}" destId="{0A77EFFB-E60E-478B-9D6A-FDB06B2F44CD}" srcOrd="3" destOrd="0" presId="urn:microsoft.com/office/officeart/2005/8/layout/pyramid2"/>
    <dgm:cxn modelId="{AAE94104-8175-43E1-BF19-383EB1201B92}" type="presParOf" srcId="{8240BA9E-0378-45B9-A2BB-A3AADB4CAAF7}" destId="{2CCB670C-79B6-404B-B580-57C632A59BA8}" srcOrd="4" destOrd="0" presId="urn:microsoft.com/office/officeart/2005/8/layout/pyramid2"/>
    <dgm:cxn modelId="{B33CD651-4BCD-4178-A434-79CB0088AF4C}" type="presParOf" srcId="{8240BA9E-0378-45B9-A2BB-A3AADB4CAAF7}" destId="{FC021E9E-D89F-454E-8D9A-82F424F39416}" srcOrd="5" destOrd="0" presId="urn:microsoft.com/office/officeart/2005/8/layout/pyramid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F5F5F2-46B1-408B-AE3B-F3D424B1FDC9}" type="doc">
      <dgm:prSet loTypeId="urn:microsoft.com/office/officeart/2005/8/layout/equation2" loCatId="process" qsTypeId="urn:microsoft.com/office/officeart/2005/8/quickstyle/simple1" qsCatId="simple" csTypeId="urn:microsoft.com/office/officeart/2005/8/colors/accent1_2" csCatId="accent1" phldr="1"/>
      <dgm:spPr/>
    </dgm:pt>
    <dgm:pt modelId="{0C78F0A6-1A89-4E96-8763-CD72924BE95E}">
      <dgm:prSet phldrT="[Text]" custT="1"/>
      <dgm:spPr/>
      <dgm:t>
        <a:bodyPr/>
        <a:lstStyle/>
        <a:p>
          <a:pPr>
            <a:buClrTx/>
            <a:buSzTx/>
            <a:buFontTx/>
            <a:buNone/>
          </a:pPr>
          <a:r>
            <a:rPr kumimoji="0" lang="en-US" sz="1150" b="1" i="0" u="none" strike="noStrike"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Develop and promote “blueprint” </a:t>
          </a:r>
          <a:r>
            <a:rPr lang="en-US" sz="1150" b="1" dirty="0">
              <a:solidFill>
                <a:schemeClr val="bg1"/>
              </a:solidFill>
              <a:latin typeface="Calibri" panose="020F0502020204030204" pitchFamily="34" charset="0"/>
              <a:cs typeface="Calibri" panose="020F0502020204030204" pitchFamily="34" charset="0"/>
            </a:rPr>
            <a:t>of AAV research, clinical, and manufacturing protocols</a:t>
          </a:r>
          <a:endParaRPr lang="en-US" sz="1150" dirty="0">
            <a:solidFill>
              <a:schemeClr val="bg1"/>
            </a:solidFill>
          </a:endParaRPr>
        </a:p>
      </dgm:t>
    </dgm:pt>
    <dgm:pt modelId="{48748575-CB5A-4E2F-A4BB-3F2D3DA73188}" type="parTrans" cxnId="{AE1A1D7E-6350-48C4-9D6D-A886AA26A272}">
      <dgm:prSet/>
      <dgm:spPr/>
      <dgm:t>
        <a:bodyPr/>
        <a:lstStyle/>
        <a:p>
          <a:endParaRPr lang="en-US"/>
        </a:p>
      </dgm:t>
    </dgm:pt>
    <dgm:pt modelId="{56B6C53D-B8DE-4EB9-A666-74E1925895D4}" type="sibTrans" cxnId="{AE1A1D7E-6350-48C4-9D6D-A886AA26A272}">
      <dgm:prSet/>
      <dgm:spPr/>
      <dgm:t>
        <a:bodyPr/>
        <a:lstStyle/>
        <a:p>
          <a:endParaRPr lang="en-US"/>
        </a:p>
      </dgm:t>
    </dgm:pt>
    <dgm:pt modelId="{F00E2D19-03A1-4DC8-A085-3BC7432B9FDA}">
      <dgm:prSet phldrT="[Text]" custT="1"/>
      <dgm:spPr/>
      <dgm:t>
        <a:bodyPr/>
        <a:lstStyle/>
        <a:p>
          <a:pPr>
            <a:buClrTx/>
            <a:buSzTx/>
            <a:buFontTx/>
            <a:buNone/>
          </a:pPr>
          <a:r>
            <a:rPr kumimoji="0" lang="en-US" sz="1150" b="1" i="0" u="none" strike="noStrike"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Work with FDA to create a standard regulatory submission and reference materials for gene therapies</a:t>
          </a:r>
          <a:endParaRPr lang="en-US" sz="1150" dirty="0">
            <a:solidFill>
              <a:schemeClr val="bg1"/>
            </a:solidFill>
          </a:endParaRPr>
        </a:p>
      </dgm:t>
    </dgm:pt>
    <dgm:pt modelId="{82C0C08A-0C9E-4D10-90DC-552A76E6C44A}" type="parTrans" cxnId="{A4C661F8-C66B-40BB-A6B7-F7EFB9323CEA}">
      <dgm:prSet/>
      <dgm:spPr/>
      <dgm:t>
        <a:bodyPr/>
        <a:lstStyle/>
        <a:p>
          <a:endParaRPr lang="en-US"/>
        </a:p>
      </dgm:t>
    </dgm:pt>
    <dgm:pt modelId="{5C3C5445-1A98-485D-A75E-C780D7CF1534}" type="sibTrans" cxnId="{A4C661F8-C66B-40BB-A6B7-F7EFB9323CEA}">
      <dgm:prSet/>
      <dgm:spPr/>
      <dgm:t>
        <a:bodyPr/>
        <a:lstStyle/>
        <a:p>
          <a:endParaRPr lang="en-US"/>
        </a:p>
      </dgm:t>
    </dgm:pt>
    <dgm:pt modelId="{F5E1D7FC-F135-45F2-8073-97F2AC3BFBB3}">
      <dgm:prSet phldrT="[Text]"/>
      <dgm:spPr/>
      <dgm:t>
        <a:bodyPr/>
        <a:lstStyle/>
        <a:p>
          <a:pPr>
            <a:buClrTx/>
            <a:buSzTx/>
            <a:buFontTx/>
            <a:buNone/>
          </a:pPr>
          <a:r>
            <a:rPr lang="en-US" b="1" dirty="0">
              <a:solidFill>
                <a:schemeClr val="bg1"/>
              </a:solidFill>
              <a:latin typeface="Calibri" panose="020F0502020204030204" pitchFamily="34" charset="0"/>
              <a:cs typeface="Calibri" panose="020F0502020204030204" pitchFamily="34" charset="0"/>
            </a:rPr>
            <a:t>Revolutionize the field of gene therapy to enable faster and cheaper treatments for all patients</a:t>
          </a:r>
          <a:endParaRPr lang="en-US" dirty="0">
            <a:solidFill>
              <a:schemeClr val="bg1"/>
            </a:solidFill>
          </a:endParaRPr>
        </a:p>
      </dgm:t>
    </dgm:pt>
    <dgm:pt modelId="{576515D1-5184-4DC0-81F0-9550D16A8FF2}" type="parTrans" cxnId="{795B1617-8391-4BAC-88F5-0B5E180F8A29}">
      <dgm:prSet/>
      <dgm:spPr/>
      <dgm:t>
        <a:bodyPr/>
        <a:lstStyle/>
        <a:p>
          <a:endParaRPr lang="en-US"/>
        </a:p>
      </dgm:t>
    </dgm:pt>
    <dgm:pt modelId="{8CD51CDE-40A4-426E-916E-B41ABA0B28AF}" type="sibTrans" cxnId="{795B1617-8391-4BAC-88F5-0B5E180F8A29}">
      <dgm:prSet/>
      <dgm:spPr/>
      <dgm:t>
        <a:bodyPr/>
        <a:lstStyle/>
        <a:p>
          <a:endParaRPr lang="en-US"/>
        </a:p>
      </dgm:t>
    </dgm:pt>
    <dgm:pt modelId="{5F912274-7721-41E0-9539-4C11E91EA345}" type="pres">
      <dgm:prSet presAssocID="{23F5F5F2-46B1-408B-AE3B-F3D424B1FDC9}" presName="Name0" presStyleCnt="0">
        <dgm:presLayoutVars>
          <dgm:dir/>
          <dgm:resizeHandles val="exact"/>
        </dgm:presLayoutVars>
      </dgm:prSet>
      <dgm:spPr/>
    </dgm:pt>
    <dgm:pt modelId="{9D858177-067A-40A5-B5EE-4648FB613C11}" type="pres">
      <dgm:prSet presAssocID="{23F5F5F2-46B1-408B-AE3B-F3D424B1FDC9}" presName="vNodes" presStyleCnt="0"/>
      <dgm:spPr/>
    </dgm:pt>
    <dgm:pt modelId="{030710D7-2B13-46EF-BB0F-903BAE754E2F}" type="pres">
      <dgm:prSet presAssocID="{0C78F0A6-1A89-4E96-8763-CD72924BE95E}" presName="node" presStyleLbl="node1" presStyleIdx="0" presStyleCnt="3">
        <dgm:presLayoutVars>
          <dgm:bulletEnabled val="1"/>
        </dgm:presLayoutVars>
      </dgm:prSet>
      <dgm:spPr/>
    </dgm:pt>
    <dgm:pt modelId="{993555F7-770B-4C57-A8AF-3371346EA7AF}" type="pres">
      <dgm:prSet presAssocID="{56B6C53D-B8DE-4EB9-A666-74E1925895D4}" presName="spacerT" presStyleCnt="0"/>
      <dgm:spPr/>
    </dgm:pt>
    <dgm:pt modelId="{AC83A143-EE69-4846-829C-D5767AD6FF96}" type="pres">
      <dgm:prSet presAssocID="{56B6C53D-B8DE-4EB9-A666-74E1925895D4}" presName="sibTrans" presStyleLbl="sibTrans2D1" presStyleIdx="0" presStyleCnt="2"/>
      <dgm:spPr/>
    </dgm:pt>
    <dgm:pt modelId="{0DD6374C-35DC-48A9-AFDB-43BFC424BD9C}" type="pres">
      <dgm:prSet presAssocID="{56B6C53D-B8DE-4EB9-A666-74E1925895D4}" presName="spacerB" presStyleCnt="0"/>
      <dgm:spPr/>
    </dgm:pt>
    <dgm:pt modelId="{A295B74B-2DF3-497E-AC10-CDF596190105}" type="pres">
      <dgm:prSet presAssocID="{F00E2D19-03A1-4DC8-A085-3BC7432B9FDA}" presName="node" presStyleLbl="node1" presStyleIdx="1" presStyleCnt="3">
        <dgm:presLayoutVars>
          <dgm:bulletEnabled val="1"/>
        </dgm:presLayoutVars>
      </dgm:prSet>
      <dgm:spPr/>
    </dgm:pt>
    <dgm:pt modelId="{01268C59-701A-4D18-B248-384FEF2E48BE}" type="pres">
      <dgm:prSet presAssocID="{23F5F5F2-46B1-408B-AE3B-F3D424B1FDC9}" presName="sibTransLast" presStyleLbl="sibTrans2D1" presStyleIdx="1" presStyleCnt="2"/>
      <dgm:spPr/>
    </dgm:pt>
    <dgm:pt modelId="{594E27D4-DF18-470C-8EF0-1D28E6897F27}" type="pres">
      <dgm:prSet presAssocID="{23F5F5F2-46B1-408B-AE3B-F3D424B1FDC9}" presName="connectorText" presStyleLbl="sibTrans2D1" presStyleIdx="1" presStyleCnt="2"/>
      <dgm:spPr/>
    </dgm:pt>
    <dgm:pt modelId="{949A2696-FA74-429B-9497-204E1BF440D5}" type="pres">
      <dgm:prSet presAssocID="{23F5F5F2-46B1-408B-AE3B-F3D424B1FDC9}" presName="lastNode" presStyleLbl="node1" presStyleIdx="2" presStyleCnt="3">
        <dgm:presLayoutVars>
          <dgm:bulletEnabled val="1"/>
        </dgm:presLayoutVars>
      </dgm:prSet>
      <dgm:spPr/>
    </dgm:pt>
  </dgm:ptLst>
  <dgm:cxnLst>
    <dgm:cxn modelId="{795B1617-8391-4BAC-88F5-0B5E180F8A29}" srcId="{23F5F5F2-46B1-408B-AE3B-F3D424B1FDC9}" destId="{F5E1D7FC-F135-45F2-8073-97F2AC3BFBB3}" srcOrd="2" destOrd="0" parTransId="{576515D1-5184-4DC0-81F0-9550D16A8FF2}" sibTransId="{8CD51CDE-40A4-426E-916E-B41ABA0B28AF}"/>
    <dgm:cxn modelId="{AFD30B5D-4F5A-4DE0-83D2-9A082CB95CA3}" type="presOf" srcId="{F00E2D19-03A1-4DC8-A085-3BC7432B9FDA}" destId="{A295B74B-2DF3-497E-AC10-CDF596190105}" srcOrd="0" destOrd="0" presId="urn:microsoft.com/office/officeart/2005/8/layout/equation2"/>
    <dgm:cxn modelId="{AE1A1D7E-6350-48C4-9D6D-A886AA26A272}" srcId="{23F5F5F2-46B1-408B-AE3B-F3D424B1FDC9}" destId="{0C78F0A6-1A89-4E96-8763-CD72924BE95E}" srcOrd="0" destOrd="0" parTransId="{48748575-CB5A-4E2F-A4BB-3F2D3DA73188}" sibTransId="{56B6C53D-B8DE-4EB9-A666-74E1925895D4}"/>
    <dgm:cxn modelId="{BA287786-2762-4D21-AFDB-925B496AB197}" type="presOf" srcId="{0C78F0A6-1A89-4E96-8763-CD72924BE95E}" destId="{030710D7-2B13-46EF-BB0F-903BAE754E2F}" srcOrd="0" destOrd="0" presId="urn:microsoft.com/office/officeart/2005/8/layout/equation2"/>
    <dgm:cxn modelId="{6B70CA8B-6E69-445D-BB0D-0F2CFBBB5D2B}" type="presOf" srcId="{5C3C5445-1A98-485D-A75E-C780D7CF1534}" destId="{01268C59-701A-4D18-B248-384FEF2E48BE}" srcOrd="0" destOrd="0" presId="urn:microsoft.com/office/officeart/2005/8/layout/equation2"/>
    <dgm:cxn modelId="{6F90B399-A382-43CB-8FCB-11E6C44E2550}" type="presOf" srcId="{56B6C53D-B8DE-4EB9-A666-74E1925895D4}" destId="{AC83A143-EE69-4846-829C-D5767AD6FF96}" srcOrd="0" destOrd="0" presId="urn:microsoft.com/office/officeart/2005/8/layout/equation2"/>
    <dgm:cxn modelId="{CB58C2B5-5F3F-49F0-B34C-4C9DA1EAD508}" type="presOf" srcId="{5C3C5445-1A98-485D-A75E-C780D7CF1534}" destId="{594E27D4-DF18-470C-8EF0-1D28E6897F27}" srcOrd="1" destOrd="0" presId="urn:microsoft.com/office/officeart/2005/8/layout/equation2"/>
    <dgm:cxn modelId="{63FEF8E4-FD93-4AC8-BB1E-B1229F968ECD}" type="presOf" srcId="{F5E1D7FC-F135-45F2-8073-97F2AC3BFBB3}" destId="{949A2696-FA74-429B-9497-204E1BF440D5}" srcOrd="0" destOrd="0" presId="urn:microsoft.com/office/officeart/2005/8/layout/equation2"/>
    <dgm:cxn modelId="{8E4151EE-02CC-4A22-B00B-ED1286BF67B8}" type="presOf" srcId="{23F5F5F2-46B1-408B-AE3B-F3D424B1FDC9}" destId="{5F912274-7721-41E0-9539-4C11E91EA345}" srcOrd="0" destOrd="0" presId="urn:microsoft.com/office/officeart/2005/8/layout/equation2"/>
    <dgm:cxn modelId="{A4C661F8-C66B-40BB-A6B7-F7EFB9323CEA}" srcId="{23F5F5F2-46B1-408B-AE3B-F3D424B1FDC9}" destId="{F00E2D19-03A1-4DC8-A085-3BC7432B9FDA}" srcOrd="1" destOrd="0" parTransId="{82C0C08A-0C9E-4D10-90DC-552A76E6C44A}" sibTransId="{5C3C5445-1A98-485D-A75E-C780D7CF1534}"/>
    <dgm:cxn modelId="{8B217FAB-C65B-4BBA-B189-EF59E25D030B}" type="presParOf" srcId="{5F912274-7721-41E0-9539-4C11E91EA345}" destId="{9D858177-067A-40A5-B5EE-4648FB613C11}" srcOrd="0" destOrd="0" presId="urn:microsoft.com/office/officeart/2005/8/layout/equation2"/>
    <dgm:cxn modelId="{06E5565A-B879-4029-A17C-2C6C9E40E193}" type="presParOf" srcId="{9D858177-067A-40A5-B5EE-4648FB613C11}" destId="{030710D7-2B13-46EF-BB0F-903BAE754E2F}" srcOrd="0" destOrd="0" presId="urn:microsoft.com/office/officeart/2005/8/layout/equation2"/>
    <dgm:cxn modelId="{E7D0BA78-9961-49E5-B93A-BD717D924AE3}" type="presParOf" srcId="{9D858177-067A-40A5-B5EE-4648FB613C11}" destId="{993555F7-770B-4C57-A8AF-3371346EA7AF}" srcOrd="1" destOrd="0" presId="urn:microsoft.com/office/officeart/2005/8/layout/equation2"/>
    <dgm:cxn modelId="{F13511AD-E6B0-42C7-93E8-18F181CB3959}" type="presParOf" srcId="{9D858177-067A-40A5-B5EE-4648FB613C11}" destId="{AC83A143-EE69-4846-829C-D5767AD6FF96}" srcOrd="2" destOrd="0" presId="urn:microsoft.com/office/officeart/2005/8/layout/equation2"/>
    <dgm:cxn modelId="{1C99D17E-E5E1-42ED-8345-556E192A1A15}" type="presParOf" srcId="{9D858177-067A-40A5-B5EE-4648FB613C11}" destId="{0DD6374C-35DC-48A9-AFDB-43BFC424BD9C}" srcOrd="3" destOrd="0" presId="urn:microsoft.com/office/officeart/2005/8/layout/equation2"/>
    <dgm:cxn modelId="{4389A5AD-79F6-4E91-A140-9C250124BE33}" type="presParOf" srcId="{9D858177-067A-40A5-B5EE-4648FB613C11}" destId="{A295B74B-2DF3-497E-AC10-CDF596190105}" srcOrd="4" destOrd="0" presId="urn:microsoft.com/office/officeart/2005/8/layout/equation2"/>
    <dgm:cxn modelId="{5CE78229-AE67-47B2-B47E-F9884A77CF7A}" type="presParOf" srcId="{5F912274-7721-41E0-9539-4C11E91EA345}" destId="{01268C59-701A-4D18-B248-384FEF2E48BE}" srcOrd="1" destOrd="0" presId="urn:microsoft.com/office/officeart/2005/8/layout/equation2"/>
    <dgm:cxn modelId="{DB2DBD37-6B7D-4861-B32B-99E76DE44093}" type="presParOf" srcId="{01268C59-701A-4D18-B248-384FEF2E48BE}" destId="{594E27D4-DF18-470C-8EF0-1D28E6897F27}" srcOrd="0" destOrd="0" presId="urn:microsoft.com/office/officeart/2005/8/layout/equation2"/>
    <dgm:cxn modelId="{452D0DA9-46C8-4926-A36A-F4CBDA1A18CB}" type="presParOf" srcId="{5F912274-7721-41E0-9539-4C11E91EA345}" destId="{949A2696-FA74-429B-9497-204E1BF440D5}" srcOrd="2" destOrd="0" presId="urn:microsoft.com/office/officeart/2005/8/layout/equati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A4E502-7373-4B63-A70D-D3C981C8AABB}" type="doc">
      <dgm:prSet loTypeId="urn:microsoft.com/office/officeart/2005/8/layout/pyramid2" loCatId="pyramid" qsTypeId="urn:microsoft.com/office/officeart/2005/8/quickstyle/simple1" qsCatId="simple" csTypeId="urn:microsoft.com/office/officeart/2005/8/colors/accent1_2" csCatId="accent1" phldr="1"/>
      <dgm:spPr/>
    </dgm:pt>
    <dgm:pt modelId="{CBE27E86-5B81-4831-AE41-E5F1586F74E0}">
      <dgm:prSet phldrT="[Text]"/>
      <dgm:spPr/>
      <dgm:t>
        <a:bodyPr/>
        <a:lstStyle/>
        <a:p>
          <a:r>
            <a:rPr lang="en-US" dirty="0">
              <a:solidFill>
                <a:schemeClr val="bg1">
                  <a:lumMod val="85000"/>
                </a:schemeClr>
              </a:solidFill>
            </a:rPr>
            <a:t>AAV Biology</a:t>
          </a:r>
        </a:p>
      </dgm:t>
    </dgm:pt>
    <dgm:pt modelId="{E2F60403-61CE-4375-97EB-EEDE5C945A29}" type="parTrans" cxnId="{2665EEE4-FBE1-41C5-AC66-900AE50C766E}">
      <dgm:prSet/>
      <dgm:spPr/>
      <dgm:t>
        <a:bodyPr/>
        <a:lstStyle/>
        <a:p>
          <a:endParaRPr lang="en-US"/>
        </a:p>
      </dgm:t>
    </dgm:pt>
    <dgm:pt modelId="{998E73E6-4C05-443B-8310-250937FE2A63}" type="sibTrans" cxnId="{2665EEE4-FBE1-41C5-AC66-900AE50C766E}">
      <dgm:prSet/>
      <dgm:spPr/>
      <dgm:t>
        <a:bodyPr/>
        <a:lstStyle/>
        <a:p>
          <a:endParaRPr lang="en-US"/>
        </a:p>
      </dgm:t>
    </dgm:pt>
    <dgm:pt modelId="{6CD20CB4-DE9F-4926-9E47-338F6115298F}">
      <dgm:prSet phldrT="[Text]"/>
      <dgm:spPr/>
      <dgm:t>
        <a:bodyPr/>
        <a:lstStyle/>
        <a:p>
          <a:r>
            <a:rPr lang="en-US" dirty="0">
              <a:solidFill>
                <a:schemeClr val="bg1">
                  <a:lumMod val="85000"/>
                </a:schemeClr>
              </a:solidFill>
            </a:rPr>
            <a:t>Manufacturing and Clinical Trials</a:t>
          </a:r>
        </a:p>
      </dgm:t>
    </dgm:pt>
    <dgm:pt modelId="{C1177069-E792-403F-BC37-169D5BBA9680}" type="parTrans" cxnId="{14E5F63D-CCE5-477F-AECE-5372729E8265}">
      <dgm:prSet/>
      <dgm:spPr/>
      <dgm:t>
        <a:bodyPr/>
        <a:lstStyle/>
        <a:p>
          <a:endParaRPr lang="en-US"/>
        </a:p>
      </dgm:t>
    </dgm:pt>
    <dgm:pt modelId="{35A3C608-E8B4-4144-B17A-D6C0EA134EE2}" type="sibTrans" cxnId="{14E5F63D-CCE5-477F-AECE-5372729E8265}">
      <dgm:prSet/>
      <dgm:spPr/>
      <dgm:t>
        <a:bodyPr/>
        <a:lstStyle/>
        <a:p>
          <a:endParaRPr lang="en-US"/>
        </a:p>
      </dgm:t>
    </dgm:pt>
    <dgm:pt modelId="{CFB991E9-E722-44D0-A0DB-45F253BCB9F3}">
      <dgm:prSet phldrT="[Text]"/>
      <dgm:spPr/>
      <dgm:t>
        <a:bodyPr/>
        <a:lstStyle/>
        <a:p>
          <a:r>
            <a:rPr lang="en-US" dirty="0">
              <a:solidFill>
                <a:schemeClr val="tx1"/>
              </a:solidFill>
            </a:rPr>
            <a:t>Regulatory Frameworks</a:t>
          </a:r>
        </a:p>
      </dgm:t>
    </dgm:pt>
    <dgm:pt modelId="{10205EF7-9195-48F7-BD07-E060C8B9970B}" type="parTrans" cxnId="{65BA94E5-4331-4582-86FD-E6930E693CDB}">
      <dgm:prSet/>
      <dgm:spPr/>
      <dgm:t>
        <a:bodyPr/>
        <a:lstStyle/>
        <a:p>
          <a:endParaRPr lang="en-US"/>
        </a:p>
      </dgm:t>
    </dgm:pt>
    <dgm:pt modelId="{1DC1C3E6-C7EF-4D66-B4ED-58FF795D8997}" type="sibTrans" cxnId="{65BA94E5-4331-4582-86FD-E6930E693CDB}">
      <dgm:prSet/>
      <dgm:spPr/>
      <dgm:t>
        <a:bodyPr/>
        <a:lstStyle/>
        <a:p>
          <a:endParaRPr lang="en-US"/>
        </a:p>
      </dgm:t>
    </dgm:pt>
    <dgm:pt modelId="{328207AE-6175-442A-8EDB-9680089B416D}" type="pres">
      <dgm:prSet presAssocID="{04A4E502-7373-4B63-A70D-D3C981C8AABB}" presName="compositeShape" presStyleCnt="0">
        <dgm:presLayoutVars>
          <dgm:dir/>
          <dgm:resizeHandles/>
        </dgm:presLayoutVars>
      </dgm:prSet>
      <dgm:spPr/>
    </dgm:pt>
    <dgm:pt modelId="{9C4F61C0-C359-414A-9217-68564C074DF8}" type="pres">
      <dgm:prSet presAssocID="{04A4E502-7373-4B63-A70D-D3C981C8AABB}" presName="pyramid" presStyleLbl="node1" presStyleIdx="0" presStyleCnt="1"/>
      <dgm:spPr/>
    </dgm:pt>
    <dgm:pt modelId="{8240BA9E-0378-45B9-A2BB-A3AADB4CAAF7}" type="pres">
      <dgm:prSet presAssocID="{04A4E502-7373-4B63-A70D-D3C981C8AABB}" presName="theList" presStyleCnt="0"/>
      <dgm:spPr/>
    </dgm:pt>
    <dgm:pt modelId="{9E5B3872-8343-4341-B6DE-52B716A70CE1}" type="pres">
      <dgm:prSet presAssocID="{CBE27E86-5B81-4831-AE41-E5F1586F74E0}" presName="aNode" presStyleLbl="fgAcc1" presStyleIdx="0" presStyleCnt="3">
        <dgm:presLayoutVars>
          <dgm:bulletEnabled val="1"/>
        </dgm:presLayoutVars>
      </dgm:prSet>
      <dgm:spPr/>
    </dgm:pt>
    <dgm:pt modelId="{AD628113-33DB-4334-B86A-F938C598432E}" type="pres">
      <dgm:prSet presAssocID="{CBE27E86-5B81-4831-AE41-E5F1586F74E0}" presName="aSpace" presStyleCnt="0"/>
      <dgm:spPr/>
    </dgm:pt>
    <dgm:pt modelId="{7FFD182C-ED8B-41FD-8309-42609169EE00}" type="pres">
      <dgm:prSet presAssocID="{6CD20CB4-DE9F-4926-9E47-338F6115298F}" presName="aNode" presStyleLbl="fgAcc1" presStyleIdx="1" presStyleCnt="3">
        <dgm:presLayoutVars>
          <dgm:bulletEnabled val="1"/>
        </dgm:presLayoutVars>
      </dgm:prSet>
      <dgm:spPr/>
    </dgm:pt>
    <dgm:pt modelId="{0A77EFFB-E60E-478B-9D6A-FDB06B2F44CD}" type="pres">
      <dgm:prSet presAssocID="{6CD20CB4-DE9F-4926-9E47-338F6115298F}" presName="aSpace" presStyleCnt="0"/>
      <dgm:spPr/>
    </dgm:pt>
    <dgm:pt modelId="{2CCB670C-79B6-404B-B580-57C632A59BA8}" type="pres">
      <dgm:prSet presAssocID="{CFB991E9-E722-44D0-A0DB-45F253BCB9F3}" presName="aNode" presStyleLbl="fgAcc1" presStyleIdx="2" presStyleCnt="3">
        <dgm:presLayoutVars>
          <dgm:bulletEnabled val="1"/>
        </dgm:presLayoutVars>
      </dgm:prSet>
      <dgm:spPr/>
    </dgm:pt>
    <dgm:pt modelId="{FC021E9E-D89F-454E-8D9A-82F424F39416}" type="pres">
      <dgm:prSet presAssocID="{CFB991E9-E722-44D0-A0DB-45F253BCB9F3}" presName="aSpace" presStyleCnt="0"/>
      <dgm:spPr/>
    </dgm:pt>
  </dgm:ptLst>
  <dgm:cxnLst>
    <dgm:cxn modelId="{BEC8820F-BC96-4A6F-B1EB-68A648C3CF33}" type="presOf" srcId="{04A4E502-7373-4B63-A70D-D3C981C8AABB}" destId="{328207AE-6175-442A-8EDB-9680089B416D}" srcOrd="0" destOrd="0" presId="urn:microsoft.com/office/officeart/2005/8/layout/pyramid2"/>
    <dgm:cxn modelId="{475F6B38-CACD-4B61-975B-2683760689C3}" type="presOf" srcId="{6CD20CB4-DE9F-4926-9E47-338F6115298F}" destId="{7FFD182C-ED8B-41FD-8309-42609169EE00}" srcOrd="0" destOrd="0" presId="urn:microsoft.com/office/officeart/2005/8/layout/pyramid2"/>
    <dgm:cxn modelId="{14E5F63D-CCE5-477F-AECE-5372729E8265}" srcId="{04A4E502-7373-4B63-A70D-D3C981C8AABB}" destId="{6CD20CB4-DE9F-4926-9E47-338F6115298F}" srcOrd="1" destOrd="0" parTransId="{C1177069-E792-403F-BC37-169D5BBA9680}" sibTransId="{35A3C608-E8B4-4144-B17A-D6C0EA134EE2}"/>
    <dgm:cxn modelId="{B59C263F-0B10-4A1B-A930-34A86B079C6B}" type="presOf" srcId="{CBE27E86-5B81-4831-AE41-E5F1586F74E0}" destId="{9E5B3872-8343-4341-B6DE-52B716A70CE1}" srcOrd="0" destOrd="0" presId="urn:microsoft.com/office/officeart/2005/8/layout/pyramid2"/>
    <dgm:cxn modelId="{B05322E3-9169-4C37-AE96-55E97803BA0C}" type="presOf" srcId="{CFB991E9-E722-44D0-A0DB-45F253BCB9F3}" destId="{2CCB670C-79B6-404B-B580-57C632A59BA8}" srcOrd="0" destOrd="0" presId="urn:microsoft.com/office/officeart/2005/8/layout/pyramid2"/>
    <dgm:cxn modelId="{2665EEE4-FBE1-41C5-AC66-900AE50C766E}" srcId="{04A4E502-7373-4B63-A70D-D3C981C8AABB}" destId="{CBE27E86-5B81-4831-AE41-E5F1586F74E0}" srcOrd="0" destOrd="0" parTransId="{E2F60403-61CE-4375-97EB-EEDE5C945A29}" sibTransId="{998E73E6-4C05-443B-8310-250937FE2A63}"/>
    <dgm:cxn modelId="{65BA94E5-4331-4582-86FD-E6930E693CDB}" srcId="{04A4E502-7373-4B63-A70D-D3C981C8AABB}" destId="{CFB991E9-E722-44D0-A0DB-45F253BCB9F3}" srcOrd="2" destOrd="0" parTransId="{10205EF7-9195-48F7-BD07-E060C8B9970B}" sibTransId="{1DC1C3E6-C7EF-4D66-B4ED-58FF795D8997}"/>
    <dgm:cxn modelId="{DB75A00D-5722-437F-8E64-300CBB4BC148}" type="presParOf" srcId="{328207AE-6175-442A-8EDB-9680089B416D}" destId="{9C4F61C0-C359-414A-9217-68564C074DF8}" srcOrd="0" destOrd="0" presId="urn:microsoft.com/office/officeart/2005/8/layout/pyramid2"/>
    <dgm:cxn modelId="{97EA0807-4792-4F25-8DDC-F24E9998234A}" type="presParOf" srcId="{328207AE-6175-442A-8EDB-9680089B416D}" destId="{8240BA9E-0378-45B9-A2BB-A3AADB4CAAF7}" srcOrd="1" destOrd="0" presId="urn:microsoft.com/office/officeart/2005/8/layout/pyramid2"/>
    <dgm:cxn modelId="{D7BBC9A1-1B57-49D9-8660-69653BEA13B6}" type="presParOf" srcId="{8240BA9E-0378-45B9-A2BB-A3AADB4CAAF7}" destId="{9E5B3872-8343-4341-B6DE-52B716A70CE1}" srcOrd="0" destOrd="0" presId="urn:microsoft.com/office/officeart/2005/8/layout/pyramid2"/>
    <dgm:cxn modelId="{BCDE6231-9AA0-46D4-BD6C-EA4C27B27102}" type="presParOf" srcId="{8240BA9E-0378-45B9-A2BB-A3AADB4CAAF7}" destId="{AD628113-33DB-4334-B86A-F938C598432E}" srcOrd="1" destOrd="0" presId="urn:microsoft.com/office/officeart/2005/8/layout/pyramid2"/>
    <dgm:cxn modelId="{986535F7-513E-464F-8BE7-5BEBBF62A356}" type="presParOf" srcId="{8240BA9E-0378-45B9-A2BB-A3AADB4CAAF7}" destId="{7FFD182C-ED8B-41FD-8309-42609169EE00}" srcOrd="2" destOrd="0" presId="urn:microsoft.com/office/officeart/2005/8/layout/pyramid2"/>
    <dgm:cxn modelId="{3F595A92-2780-4DA8-A6FC-8212F740E4E2}" type="presParOf" srcId="{8240BA9E-0378-45B9-A2BB-A3AADB4CAAF7}" destId="{0A77EFFB-E60E-478B-9D6A-FDB06B2F44CD}" srcOrd="3" destOrd="0" presId="urn:microsoft.com/office/officeart/2005/8/layout/pyramid2"/>
    <dgm:cxn modelId="{AAE94104-8175-43E1-BF19-383EB1201B92}" type="presParOf" srcId="{8240BA9E-0378-45B9-A2BB-A3AADB4CAAF7}" destId="{2CCB670C-79B6-404B-B580-57C632A59BA8}" srcOrd="4" destOrd="0" presId="urn:microsoft.com/office/officeart/2005/8/layout/pyramid2"/>
    <dgm:cxn modelId="{B33CD651-4BCD-4178-A434-79CB0088AF4C}" type="presParOf" srcId="{8240BA9E-0378-45B9-A2BB-A3AADB4CAAF7}" destId="{FC021E9E-D89F-454E-8D9A-82F424F39416}" srcOrd="5" destOrd="0" presId="urn:microsoft.com/office/officeart/2005/8/layout/pyramid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5A6F0D-2C31-48C4-B659-45ED6331611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7FB8143-D9C6-4AE7-B96D-DD50B7EB0F20}">
      <dgm:prSet phldrT="[Text]"/>
      <dgm:spPr/>
      <dgm:t>
        <a:bodyPr/>
        <a:lstStyle/>
        <a:p>
          <a:r>
            <a:rPr lang="en-US" b="1" dirty="0"/>
            <a:t>AMP BGTC Steering Committee</a:t>
          </a:r>
        </a:p>
      </dgm:t>
    </dgm:pt>
    <dgm:pt modelId="{FF6C7C08-7C11-40B8-AD86-447A4C908912}" type="parTrans" cxnId="{7AE3A363-441A-4AF8-8535-ACC9E79F88AD}">
      <dgm:prSet/>
      <dgm:spPr/>
      <dgm:t>
        <a:bodyPr/>
        <a:lstStyle/>
        <a:p>
          <a:endParaRPr lang="en-US"/>
        </a:p>
      </dgm:t>
    </dgm:pt>
    <dgm:pt modelId="{2EF9BC84-13A6-4D13-957A-952271B64A2C}" type="sibTrans" cxnId="{7AE3A363-441A-4AF8-8535-ACC9E79F88AD}">
      <dgm:prSet/>
      <dgm:spPr/>
      <dgm:t>
        <a:bodyPr/>
        <a:lstStyle/>
        <a:p>
          <a:endParaRPr lang="en-US"/>
        </a:p>
      </dgm:t>
    </dgm:pt>
    <dgm:pt modelId="{ECE63E6D-E54E-4551-A3A5-E9A52C8AF616}">
      <dgm:prSet phldrT="[Text]" custT="1"/>
      <dgm:spPr/>
      <dgm:t>
        <a:bodyPr/>
        <a:lstStyle/>
        <a:p>
          <a:r>
            <a:rPr lang="en-US" sz="1400" b="1" dirty="0"/>
            <a:t>AAV Biology Subteam</a:t>
          </a:r>
          <a:endParaRPr lang="en-US" sz="1000" b="1" dirty="0"/>
        </a:p>
      </dgm:t>
    </dgm:pt>
    <dgm:pt modelId="{8CE31BA7-A3FA-4CC4-909C-62030073C130}" type="parTrans" cxnId="{332BC0DD-7DDC-44DD-ABBD-DA4CA2E95D9D}">
      <dgm:prSet/>
      <dgm:spPr/>
      <dgm:t>
        <a:bodyPr/>
        <a:lstStyle/>
        <a:p>
          <a:endParaRPr lang="en-US"/>
        </a:p>
      </dgm:t>
    </dgm:pt>
    <dgm:pt modelId="{2879BFCA-A3F6-4220-9F24-019C221C1DC1}" type="sibTrans" cxnId="{332BC0DD-7DDC-44DD-ABBD-DA4CA2E95D9D}">
      <dgm:prSet/>
      <dgm:spPr/>
      <dgm:t>
        <a:bodyPr/>
        <a:lstStyle/>
        <a:p>
          <a:endParaRPr lang="en-US"/>
        </a:p>
      </dgm:t>
    </dgm:pt>
    <dgm:pt modelId="{B5C2A845-7F33-4642-A7C9-D2331A6BD6CB}">
      <dgm:prSet phldrT="[Text]" custT="1"/>
      <dgm:spPr/>
      <dgm:t>
        <a:bodyPr/>
        <a:lstStyle/>
        <a:p>
          <a:r>
            <a:rPr lang="en-US" sz="1400" b="1" dirty="0"/>
            <a:t>Manufacturing Subteam</a:t>
          </a:r>
          <a:endParaRPr lang="en-US" sz="1000" b="1" dirty="0"/>
        </a:p>
      </dgm:t>
    </dgm:pt>
    <dgm:pt modelId="{D0098B96-8FAB-4289-9DF3-BB93D9CBD725}" type="parTrans" cxnId="{D5AD6D34-50F6-4DCA-A6D0-50BB7CA83814}">
      <dgm:prSet/>
      <dgm:spPr/>
      <dgm:t>
        <a:bodyPr/>
        <a:lstStyle/>
        <a:p>
          <a:endParaRPr lang="en-US"/>
        </a:p>
      </dgm:t>
    </dgm:pt>
    <dgm:pt modelId="{26EAE8FE-B955-49B8-9C50-97169818D888}" type="sibTrans" cxnId="{D5AD6D34-50F6-4DCA-A6D0-50BB7CA83814}">
      <dgm:prSet/>
      <dgm:spPr/>
      <dgm:t>
        <a:bodyPr/>
        <a:lstStyle/>
        <a:p>
          <a:endParaRPr lang="en-US"/>
        </a:p>
      </dgm:t>
    </dgm:pt>
    <dgm:pt modelId="{9EB90694-7A40-4A37-B87B-677A60345AA9}">
      <dgm:prSet phldrT="[Text]" custT="1"/>
      <dgm:spPr/>
      <dgm:t>
        <a:bodyPr/>
        <a:lstStyle/>
        <a:p>
          <a:r>
            <a:rPr lang="en-US" sz="1400" b="1" dirty="0"/>
            <a:t>Clinical Subteam</a:t>
          </a:r>
          <a:endParaRPr lang="en-US" sz="1000" b="1" dirty="0"/>
        </a:p>
      </dgm:t>
    </dgm:pt>
    <dgm:pt modelId="{6B180DFD-D4D6-41C3-8E1F-B9D7817913F6}" type="parTrans" cxnId="{E350CCB5-1AAB-4394-BABF-F0EBD1100E44}">
      <dgm:prSet/>
      <dgm:spPr/>
      <dgm:t>
        <a:bodyPr/>
        <a:lstStyle/>
        <a:p>
          <a:endParaRPr lang="en-US"/>
        </a:p>
      </dgm:t>
    </dgm:pt>
    <dgm:pt modelId="{EAD8AA7B-DE00-4D04-9DA7-344A3ADD0025}" type="sibTrans" cxnId="{E350CCB5-1AAB-4394-BABF-F0EBD1100E44}">
      <dgm:prSet/>
      <dgm:spPr/>
      <dgm:t>
        <a:bodyPr/>
        <a:lstStyle/>
        <a:p>
          <a:endParaRPr lang="en-US"/>
        </a:p>
      </dgm:t>
    </dgm:pt>
    <dgm:pt modelId="{2A03A3CF-3367-42C5-B262-59CD796D2463}">
      <dgm:prSet phldrT="[Text]" custT="1"/>
      <dgm:spPr/>
      <dgm:t>
        <a:bodyPr/>
        <a:lstStyle/>
        <a:p>
          <a:r>
            <a:rPr lang="en-US" sz="1400" b="1" dirty="0"/>
            <a:t>Communications Subteam</a:t>
          </a:r>
          <a:endParaRPr lang="en-US" sz="1000" b="1" dirty="0"/>
        </a:p>
      </dgm:t>
    </dgm:pt>
    <dgm:pt modelId="{E3FAEDD5-84E1-4FD8-91A1-0CFA4C6248DF}" type="parTrans" cxnId="{F01CF981-0C8F-400A-BC88-0DFC2E74FB15}">
      <dgm:prSet/>
      <dgm:spPr/>
      <dgm:t>
        <a:bodyPr/>
        <a:lstStyle/>
        <a:p>
          <a:endParaRPr lang="en-US"/>
        </a:p>
      </dgm:t>
    </dgm:pt>
    <dgm:pt modelId="{7642C610-9FEE-491F-AFEC-EF2B45CEC9A5}" type="sibTrans" cxnId="{F01CF981-0C8F-400A-BC88-0DFC2E74FB15}">
      <dgm:prSet/>
      <dgm:spPr/>
      <dgm:t>
        <a:bodyPr/>
        <a:lstStyle/>
        <a:p>
          <a:endParaRPr lang="en-US"/>
        </a:p>
      </dgm:t>
    </dgm:pt>
    <dgm:pt modelId="{D3E51C6A-EE04-4F29-9A68-E294BDB5CC51}">
      <dgm:prSet phldrT="[Text]"/>
      <dgm:spPr/>
      <dgm:t>
        <a:bodyPr/>
        <a:lstStyle/>
        <a:p>
          <a:r>
            <a:rPr lang="en-US" dirty="0">
              <a:solidFill>
                <a:schemeClr val="bg1">
                  <a:lumMod val="50000"/>
                </a:schemeClr>
              </a:solidFill>
            </a:rPr>
            <a:t>Regulatory Subteam</a:t>
          </a:r>
        </a:p>
      </dgm:t>
    </dgm:pt>
    <dgm:pt modelId="{DF3DBF38-FBB8-4273-A11F-FEEB0794E4BE}" type="parTrans" cxnId="{0693B0DA-6F94-4DA8-8B02-128CB80655EA}">
      <dgm:prSet/>
      <dgm:spPr/>
      <dgm:t>
        <a:bodyPr/>
        <a:lstStyle/>
        <a:p>
          <a:endParaRPr lang="en-US"/>
        </a:p>
      </dgm:t>
    </dgm:pt>
    <dgm:pt modelId="{59179B02-413D-4A8A-837F-CEDACFB0D1D9}" type="sibTrans" cxnId="{0693B0DA-6F94-4DA8-8B02-128CB80655EA}">
      <dgm:prSet/>
      <dgm:spPr/>
      <dgm:t>
        <a:bodyPr/>
        <a:lstStyle/>
        <a:p>
          <a:endParaRPr lang="en-US"/>
        </a:p>
      </dgm:t>
    </dgm:pt>
    <dgm:pt modelId="{1431D11B-F480-47CB-AE4A-481034E514BB}">
      <dgm:prSet phldrT="[Text]"/>
      <dgm:spPr/>
      <dgm:t>
        <a:bodyPr/>
        <a:lstStyle/>
        <a:p>
          <a:r>
            <a:rPr lang="en-US" dirty="0"/>
            <a:t>Proposal Review Working Group</a:t>
          </a:r>
        </a:p>
      </dgm:t>
    </dgm:pt>
    <dgm:pt modelId="{947C9FC6-E4F0-4B1E-8B9D-18F350F7CF0F}" type="parTrans" cxnId="{552E88EE-621A-407F-8C16-CB088A07ACEF}">
      <dgm:prSet/>
      <dgm:spPr/>
      <dgm:t>
        <a:bodyPr/>
        <a:lstStyle/>
        <a:p>
          <a:endParaRPr lang="en-US"/>
        </a:p>
      </dgm:t>
    </dgm:pt>
    <dgm:pt modelId="{49B9A0DC-045E-4033-BD6A-74BCACC6DFBC}" type="sibTrans" cxnId="{552E88EE-621A-407F-8C16-CB088A07ACEF}">
      <dgm:prSet/>
      <dgm:spPr/>
      <dgm:t>
        <a:bodyPr/>
        <a:lstStyle/>
        <a:p>
          <a:endParaRPr lang="en-US"/>
        </a:p>
      </dgm:t>
    </dgm:pt>
    <dgm:pt modelId="{4BF4B6EF-0908-4B96-AC79-4DE8031F57EB}">
      <dgm:prSet phldrT="[Text]"/>
      <dgm:spPr/>
      <dgm:t>
        <a:bodyPr/>
        <a:lstStyle/>
        <a:p>
          <a:r>
            <a:rPr lang="en-US" dirty="0"/>
            <a:t>Disease Selection Working Group</a:t>
          </a:r>
        </a:p>
      </dgm:t>
    </dgm:pt>
    <dgm:pt modelId="{2C8E27D9-18DD-44DB-B754-571B1B0F5DAC}" type="parTrans" cxnId="{8356058C-4A24-4D98-BBF2-F089EE906048}">
      <dgm:prSet/>
      <dgm:spPr/>
      <dgm:t>
        <a:bodyPr/>
        <a:lstStyle/>
        <a:p>
          <a:endParaRPr lang="en-US"/>
        </a:p>
      </dgm:t>
    </dgm:pt>
    <dgm:pt modelId="{556FF11D-871A-48DF-BC63-C127C404AE8E}" type="sibTrans" cxnId="{8356058C-4A24-4D98-BBF2-F089EE906048}">
      <dgm:prSet/>
      <dgm:spPr/>
      <dgm:t>
        <a:bodyPr/>
        <a:lstStyle/>
        <a:p>
          <a:endParaRPr lang="en-US"/>
        </a:p>
      </dgm:t>
    </dgm:pt>
    <dgm:pt modelId="{D02DE989-4F1C-4080-A9E7-DA3A9AC6D706}">
      <dgm:prSet phldrT="[Text]"/>
      <dgm:spPr/>
      <dgm:t>
        <a:bodyPr/>
        <a:lstStyle/>
        <a:p>
          <a:r>
            <a:rPr lang="en-US" dirty="0">
              <a:solidFill>
                <a:schemeClr val="bg1">
                  <a:lumMod val="50000"/>
                </a:schemeClr>
              </a:solidFill>
            </a:rPr>
            <a:t>Disease-Specific Roundtables</a:t>
          </a:r>
        </a:p>
      </dgm:t>
    </dgm:pt>
    <dgm:pt modelId="{C7E53A73-3A67-4E25-9AAB-BA233D75420B}" type="parTrans" cxnId="{B453F94A-6D36-4E9E-AE7B-6898FBCC98A7}">
      <dgm:prSet/>
      <dgm:spPr/>
      <dgm:t>
        <a:bodyPr/>
        <a:lstStyle/>
        <a:p>
          <a:endParaRPr lang="en-US"/>
        </a:p>
      </dgm:t>
    </dgm:pt>
    <dgm:pt modelId="{2E3898BE-9947-4FAB-839B-4B39B02EBE71}" type="sibTrans" cxnId="{B453F94A-6D36-4E9E-AE7B-6898FBCC98A7}">
      <dgm:prSet/>
      <dgm:spPr/>
      <dgm:t>
        <a:bodyPr/>
        <a:lstStyle/>
        <a:p>
          <a:endParaRPr lang="en-US"/>
        </a:p>
      </dgm:t>
    </dgm:pt>
    <dgm:pt modelId="{641B5033-B055-44DD-8C97-EE9BB88ABF6E}">
      <dgm:prSet phldrT="[Text]"/>
      <dgm:spPr/>
      <dgm:t>
        <a:bodyPr/>
        <a:lstStyle/>
        <a:p>
          <a:r>
            <a:rPr lang="en-US" dirty="0">
              <a:solidFill>
                <a:schemeClr val="bg1">
                  <a:lumMod val="50000"/>
                </a:schemeClr>
              </a:solidFill>
            </a:rPr>
            <a:t>AAV Clinical Manual WG</a:t>
          </a:r>
        </a:p>
      </dgm:t>
    </dgm:pt>
    <dgm:pt modelId="{19771AEC-54D3-457B-A8AF-F8D0E58B0D7C}" type="parTrans" cxnId="{0050B62E-2921-415C-BA41-E1A948A8AE9D}">
      <dgm:prSet/>
      <dgm:spPr/>
      <dgm:t>
        <a:bodyPr/>
        <a:lstStyle/>
        <a:p>
          <a:endParaRPr lang="en-US"/>
        </a:p>
      </dgm:t>
    </dgm:pt>
    <dgm:pt modelId="{8132AA0F-E3C5-4A00-A3BD-C55B420EE378}" type="sibTrans" cxnId="{0050B62E-2921-415C-BA41-E1A948A8AE9D}">
      <dgm:prSet/>
      <dgm:spPr/>
      <dgm:t>
        <a:bodyPr/>
        <a:lstStyle/>
        <a:p>
          <a:endParaRPr lang="en-US"/>
        </a:p>
      </dgm:t>
    </dgm:pt>
    <dgm:pt modelId="{ECF826A1-B792-4515-A7FC-807B6625C035}" type="pres">
      <dgm:prSet presAssocID="{665A6F0D-2C31-48C4-B659-45ED63316117}" presName="hierChild1" presStyleCnt="0">
        <dgm:presLayoutVars>
          <dgm:chPref val="1"/>
          <dgm:dir/>
          <dgm:animOne val="branch"/>
          <dgm:animLvl val="lvl"/>
          <dgm:resizeHandles/>
        </dgm:presLayoutVars>
      </dgm:prSet>
      <dgm:spPr/>
    </dgm:pt>
    <dgm:pt modelId="{C4C527FD-850C-4601-A61E-0ED8051855D7}" type="pres">
      <dgm:prSet presAssocID="{D7FB8143-D9C6-4AE7-B96D-DD50B7EB0F20}" presName="hierRoot1" presStyleCnt="0"/>
      <dgm:spPr/>
    </dgm:pt>
    <dgm:pt modelId="{43282C2F-7F7C-47AC-B2AC-E4BB682C3396}" type="pres">
      <dgm:prSet presAssocID="{D7FB8143-D9C6-4AE7-B96D-DD50B7EB0F20}" presName="composite" presStyleCnt="0"/>
      <dgm:spPr/>
    </dgm:pt>
    <dgm:pt modelId="{585AC4BA-49D7-4A9C-A0C9-D2F25A4E561F}" type="pres">
      <dgm:prSet presAssocID="{D7FB8143-D9C6-4AE7-B96D-DD50B7EB0F20}" presName="background" presStyleLbl="node0" presStyleIdx="0" presStyleCnt="1"/>
      <dgm:spPr/>
    </dgm:pt>
    <dgm:pt modelId="{FC10CABF-DCF1-4BC2-8874-8EC6117969E9}" type="pres">
      <dgm:prSet presAssocID="{D7FB8143-D9C6-4AE7-B96D-DD50B7EB0F20}" presName="text" presStyleLbl="fgAcc0" presStyleIdx="0" presStyleCnt="1">
        <dgm:presLayoutVars>
          <dgm:chPref val="3"/>
        </dgm:presLayoutVars>
      </dgm:prSet>
      <dgm:spPr/>
    </dgm:pt>
    <dgm:pt modelId="{FE7198DB-95CE-45DB-98B7-072B3EFB6D85}" type="pres">
      <dgm:prSet presAssocID="{D7FB8143-D9C6-4AE7-B96D-DD50B7EB0F20}" presName="hierChild2" presStyleCnt="0"/>
      <dgm:spPr/>
    </dgm:pt>
    <dgm:pt modelId="{157A0F65-8E42-4CA6-91F6-8608BC0F95E3}" type="pres">
      <dgm:prSet presAssocID="{8CE31BA7-A3FA-4CC4-909C-62030073C130}" presName="Name10" presStyleLbl="parChTrans1D2" presStyleIdx="0" presStyleCnt="5"/>
      <dgm:spPr/>
    </dgm:pt>
    <dgm:pt modelId="{306B2DCB-B01C-4EE5-B09A-9E7CD4144EA3}" type="pres">
      <dgm:prSet presAssocID="{ECE63E6D-E54E-4551-A3A5-E9A52C8AF616}" presName="hierRoot2" presStyleCnt="0"/>
      <dgm:spPr/>
    </dgm:pt>
    <dgm:pt modelId="{0427CAB9-4ED4-4761-9523-40CC43165475}" type="pres">
      <dgm:prSet presAssocID="{ECE63E6D-E54E-4551-A3A5-E9A52C8AF616}" presName="composite2" presStyleCnt="0"/>
      <dgm:spPr/>
    </dgm:pt>
    <dgm:pt modelId="{F9B914F6-1FED-44F0-A2B7-519656218FE9}" type="pres">
      <dgm:prSet presAssocID="{ECE63E6D-E54E-4551-A3A5-E9A52C8AF616}" presName="background2" presStyleLbl="node2" presStyleIdx="0" presStyleCnt="5"/>
      <dgm:spPr/>
    </dgm:pt>
    <dgm:pt modelId="{A13CBA23-8BB9-458D-8DEB-219F7FB4F7EB}" type="pres">
      <dgm:prSet presAssocID="{ECE63E6D-E54E-4551-A3A5-E9A52C8AF616}" presName="text2" presStyleLbl="fgAcc2" presStyleIdx="0" presStyleCnt="5">
        <dgm:presLayoutVars>
          <dgm:chPref val="3"/>
        </dgm:presLayoutVars>
      </dgm:prSet>
      <dgm:spPr/>
    </dgm:pt>
    <dgm:pt modelId="{A506FE85-9F04-4CA2-91FC-42B05E009EF5}" type="pres">
      <dgm:prSet presAssocID="{ECE63E6D-E54E-4551-A3A5-E9A52C8AF616}" presName="hierChild3" presStyleCnt="0"/>
      <dgm:spPr/>
    </dgm:pt>
    <dgm:pt modelId="{8E2F5EF4-E06D-49D1-9E0C-1014A65DD9CD}" type="pres">
      <dgm:prSet presAssocID="{947C9FC6-E4F0-4B1E-8B9D-18F350F7CF0F}" presName="Name17" presStyleLbl="parChTrans1D3" presStyleIdx="0" presStyleCnt="4"/>
      <dgm:spPr/>
    </dgm:pt>
    <dgm:pt modelId="{A2853222-B2AB-4CD3-B369-B5035D23A55F}" type="pres">
      <dgm:prSet presAssocID="{1431D11B-F480-47CB-AE4A-481034E514BB}" presName="hierRoot3" presStyleCnt="0"/>
      <dgm:spPr/>
    </dgm:pt>
    <dgm:pt modelId="{EECAA815-D589-47A2-84BB-47B7E792AEE5}" type="pres">
      <dgm:prSet presAssocID="{1431D11B-F480-47CB-AE4A-481034E514BB}" presName="composite3" presStyleCnt="0"/>
      <dgm:spPr/>
    </dgm:pt>
    <dgm:pt modelId="{9B370242-E8EF-4081-93C0-9265706BF758}" type="pres">
      <dgm:prSet presAssocID="{1431D11B-F480-47CB-AE4A-481034E514BB}" presName="background3" presStyleLbl="node3" presStyleIdx="0" presStyleCnt="4"/>
      <dgm:spPr/>
    </dgm:pt>
    <dgm:pt modelId="{7B7733BC-ECBE-4ACA-A455-FF8E78660AF0}" type="pres">
      <dgm:prSet presAssocID="{1431D11B-F480-47CB-AE4A-481034E514BB}" presName="text3" presStyleLbl="fgAcc3" presStyleIdx="0" presStyleCnt="4">
        <dgm:presLayoutVars>
          <dgm:chPref val="3"/>
        </dgm:presLayoutVars>
      </dgm:prSet>
      <dgm:spPr/>
    </dgm:pt>
    <dgm:pt modelId="{0993EEDB-D5EB-4D36-BD65-1AE9EA1A2A61}" type="pres">
      <dgm:prSet presAssocID="{1431D11B-F480-47CB-AE4A-481034E514BB}" presName="hierChild4" presStyleCnt="0"/>
      <dgm:spPr/>
    </dgm:pt>
    <dgm:pt modelId="{23EC5217-30BD-40FE-B804-02B3EF4DE4D2}" type="pres">
      <dgm:prSet presAssocID="{D0098B96-8FAB-4289-9DF3-BB93D9CBD725}" presName="Name10" presStyleLbl="parChTrans1D2" presStyleIdx="1" presStyleCnt="5"/>
      <dgm:spPr/>
    </dgm:pt>
    <dgm:pt modelId="{EC1D4021-E087-4942-9805-A436242360E8}" type="pres">
      <dgm:prSet presAssocID="{B5C2A845-7F33-4642-A7C9-D2331A6BD6CB}" presName="hierRoot2" presStyleCnt="0"/>
      <dgm:spPr/>
    </dgm:pt>
    <dgm:pt modelId="{942DF21E-AA11-4906-8082-40AFEB85EFD3}" type="pres">
      <dgm:prSet presAssocID="{B5C2A845-7F33-4642-A7C9-D2331A6BD6CB}" presName="composite2" presStyleCnt="0"/>
      <dgm:spPr/>
    </dgm:pt>
    <dgm:pt modelId="{EF6E6C3A-D6C8-4FE1-9848-8CEEF63B1E8B}" type="pres">
      <dgm:prSet presAssocID="{B5C2A845-7F33-4642-A7C9-D2331A6BD6CB}" presName="background2" presStyleLbl="node2" presStyleIdx="1" presStyleCnt="5"/>
      <dgm:spPr/>
    </dgm:pt>
    <dgm:pt modelId="{437770F9-23A5-487D-9732-D04C6F2A8AFD}" type="pres">
      <dgm:prSet presAssocID="{B5C2A845-7F33-4642-A7C9-D2331A6BD6CB}" presName="text2" presStyleLbl="fgAcc2" presStyleIdx="1" presStyleCnt="5">
        <dgm:presLayoutVars>
          <dgm:chPref val="3"/>
        </dgm:presLayoutVars>
      </dgm:prSet>
      <dgm:spPr/>
    </dgm:pt>
    <dgm:pt modelId="{89425A27-472D-46EA-A1D6-8974D760F977}" type="pres">
      <dgm:prSet presAssocID="{B5C2A845-7F33-4642-A7C9-D2331A6BD6CB}" presName="hierChild3" presStyleCnt="0"/>
      <dgm:spPr/>
    </dgm:pt>
    <dgm:pt modelId="{F1F7651E-F50C-40B3-A0B4-3B9F259003DD}" type="pres">
      <dgm:prSet presAssocID="{6B180DFD-D4D6-41C3-8E1F-B9D7817913F6}" presName="Name10" presStyleLbl="parChTrans1D2" presStyleIdx="2" presStyleCnt="5"/>
      <dgm:spPr/>
    </dgm:pt>
    <dgm:pt modelId="{500324A2-A3DD-42A5-8C0F-10BAA0B18C56}" type="pres">
      <dgm:prSet presAssocID="{9EB90694-7A40-4A37-B87B-677A60345AA9}" presName="hierRoot2" presStyleCnt="0"/>
      <dgm:spPr/>
    </dgm:pt>
    <dgm:pt modelId="{09EA6A1F-8E70-4BB0-8D12-836A4D6C6DFC}" type="pres">
      <dgm:prSet presAssocID="{9EB90694-7A40-4A37-B87B-677A60345AA9}" presName="composite2" presStyleCnt="0"/>
      <dgm:spPr/>
    </dgm:pt>
    <dgm:pt modelId="{AD4E0AFB-F1DB-4C2B-94A3-DDA5198B1FFA}" type="pres">
      <dgm:prSet presAssocID="{9EB90694-7A40-4A37-B87B-677A60345AA9}" presName="background2" presStyleLbl="node2" presStyleIdx="2" presStyleCnt="5"/>
      <dgm:spPr/>
    </dgm:pt>
    <dgm:pt modelId="{EB410E33-C8A2-4280-860C-68E697B5FBAC}" type="pres">
      <dgm:prSet presAssocID="{9EB90694-7A40-4A37-B87B-677A60345AA9}" presName="text2" presStyleLbl="fgAcc2" presStyleIdx="2" presStyleCnt="5">
        <dgm:presLayoutVars>
          <dgm:chPref val="3"/>
        </dgm:presLayoutVars>
      </dgm:prSet>
      <dgm:spPr/>
    </dgm:pt>
    <dgm:pt modelId="{2A89A506-517E-4C65-97BC-998A1709D5F5}" type="pres">
      <dgm:prSet presAssocID="{9EB90694-7A40-4A37-B87B-677A60345AA9}" presName="hierChild3" presStyleCnt="0"/>
      <dgm:spPr/>
    </dgm:pt>
    <dgm:pt modelId="{E4D06FCD-5DCF-4343-B424-D04EB911DF94}" type="pres">
      <dgm:prSet presAssocID="{2C8E27D9-18DD-44DB-B754-571B1B0F5DAC}" presName="Name17" presStyleLbl="parChTrans1D3" presStyleIdx="1" presStyleCnt="4"/>
      <dgm:spPr/>
    </dgm:pt>
    <dgm:pt modelId="{776AD312-5527-4C16-BF1A-25248006723F}" type="pres">
      <dgm:prSet presAssocID="{4BF4B6EF-0908-4B96-AC79-4DE8031F57EB}" presName="hierRoot3" presStyleCnt="0"/>
      <dgm:spPr/>
    </dgm:pt>
    <dgm:pt modelId="{94257ED8-4E6C-416D-BAE9-7F5AB0C44BDC}" type="pres">
      <dgm:prSet presAssocID="{4BF4B6EF-0908-4B96-AC79-4DE8031F57EB}" presName="composite3" presStyleCnt="0"/>
      <dgm:spPr/>
    </dgm:pt>
    <dgm:pt modelId="{C7444A2F-1467-4CF7-9B62-20510660500B}" type="pres">
      <dgm:prSet presAssocID="{4BF4B6EF-0908-4B96-AC79-4DE8031F57EB}" presName="background3" presStyleLbl="node3" presStyleIdx="1" presStyleCnt="4"/>
      <dgm:spPr/>
    </dgm:pt>
    <dgm:pt modelId="{B081AC2C-5172-45E5-8161-085662E1EE86}" type="pres">
      <dgm:prSet presAssocID="{4BF4B6EF-0908-4B96-AC79-4DE8031F57EB}" presName="text3" presStyleLbl="fgAcc3" presStyleIdx="1" presStyleCnt="4">
        <dgm:presLayoutVars>
          <dgm:chPref val="3"/>
        </dgm:presLayoutVars>
      </dgm:prSet>
      <dgm:spPr/>
    </dgm:pt>
    <dgm:pt modelId="{6FE486BF-D376-4E47-BDA2-6958EFE192B4}" type="pres">
      <dgm:prSet presAssocID="{4BF4B6EF-0908-4B96-AC79-4DE8031F57EB}" presName="hierChild4" presStyleCnt="0"/>
      <dgm:spPr/>
    </dgm:pt>
    <dgm:pt modelId="{CB92F261-6DB7-4BE0-AB27-69453AC6002B}" type="pres">
      <dgm:prSet presAssocID="{C7E53A73-3A67-4E25-9AAB-BA233D75420B}" presName="Name17" presStyleLbl="parChTrans1D3" presStyleIdx="2" presStyleCnt="4"/>
      <dgm:spPr/>
    </dgm:pt>
    <dgm:pt modelId="{E1F0E2BD-C36D-4951-9250-4B521D15387B}" type="pres">
      <dgm:prSet presAssocID="{D02DE989-4F1C-4080-A9E7-DA3A9AC6D706}" presName="hierRoot3" presStyleCnt="0"/>
      <dgm:spPr/>
    </dgm:pt>
    <dgm:pt modelId="{BE832002-ADB7-43C8-9504-1FBBA5CB6C2F}" type="pres">
      <dgm:prSet presAssocID="{D02DE989-4F1C-4080-A9E7-DA3A9AC6D706}" presName="composite3" presStyleCnt="0"/>
      <dgm:spPr/>
    </dgm:pt>
    <dgm:pt modelId="{2419FA5F-B8A8-45B7-BFD4-2E21B2ABF862}" type="pres">
      <dgm:prSet presAssocID="{D02DE989-4F1C-4080-A9E7-DA3A9AC6D706}" presName="background3" presStyleLbl="node3" presStyleIdx="2" presStyleCnt="4"/>
      <dgm:spPr>
        <a:solidFill>
          <a:schemeClr val="accent3">
            <a:lumMod val="75000"/>
          </a:schemeClr>
        </a:solidFill>
      </dgm:spPr>
    </dgm:pt>
    <dgm:pt modelId="{98D893E3-13F9-4952-8A69-6B7F4E6FAA94}" type="pres">
      <dgm:prSet presAssocID="{D02DE989-4F1C-4080-A9E7-DA3A9AC6D706}" presName="text3" presStyleLbl="fgAcc3" presStyleIdx="2" presStyleCnt="4">
        <dgm:presLayoutVars>
          <dgm:chPref val="3"/>
        </dgm:presLayoutVars>
      </dgm:prSet>
      <dgm:spPr/>
    </dgm:pt>
    <dgm:pt modelId="{A6688956-5FA7-468C-A166-4E5BBB5680A8}" type="pres">
      <dgm:prSet presAssocID="{D02DE989-4F1C-4080-A9E7-DA3A9AC6D706}" presName="hierChild4" presStyleCnt="0"/>
      <dgm:spPr/>
    </dgm:pt>
    <dgm:pt modelId="{ECD035B2-6D70-4325-B24D-8A95B70FFEE4}" type="pres">
      <dgm:prSet presAssocID="{E3FAEDD5-84E1-4FD8-91A1-0CFA4C6248DF}" presName="Name10" presStyleLbl="parChTrans1D2" presStyleIdx="3" presStyleCnt="5"/>
      <dgm:spPr/>
    </dgm:pt>
    <dgm:pt modelId="{D02FE0BA-E473-44A6-9ED0-CE5475233F7D}" type="pres">
      <dgm:prSet presAssocID="{2A03A3CF-3367-42C5-B262-59CD796D2463}" presName="hierRoot2" presStyleCnt="0"/>
      <dgm:spPr/>
    </dgm:pt>
    <dgm:pt modelId="{46353B3E-1E4E-4D75-B22C-A3130D5695CA}" type="pres">
      <dgm:prSet presAssocID="{2A03A3CF-3367-42C5-B262-59CD796D2463}" presName="composite2" presStyleCnt="0"/>
      <dgm:spPr/>
    </dgm:pt>
    <dgm:pt modelId="{A9C89F96-8BFE-44D6-AC2D-2D1E8EE1D8DA}" type="pres">
      <dgm:prSet presAssocID="{2A03A3CF-3367-42C5-B262-59CD796D2463}" presName="background2" presStyleLbl="node2" presStyleIdx="3" presStyleCnt="5"/>
      <dgm:spPr/>
    </dgm:pt>
    <dgm:pt modelId="{73500B8B-C9F7-4B97-B74A-97902377B0B7}" type="pres">
      <dgm:prSet presAssocID="{2A03A3CF-3367-42C5-B262-59CD796D2463}" presName="text2" presStyleLbl="fgAcc2" presStyleIdx="3" presStyleCnt="5">
        <dgm:presLayoutVars>
          <dgm:chPref val="3"/>
        </dgm:presLayoutVars>
      </dgm:prSet>
      <dgm:spPr/>
    </dgm:pt>
    <dgm:pt modelId="{47675007-AB70-4831-AEEB-631E94ED37D1}" type="pres">
      <dgm:prSet presAssocID="{2A03A3CF-3367-42C5-B262-59CD796D2463}" presName="hierChild3" presStyleCnt="0"/>
      <dgm:spPr/>
    </dgm:pt>
    <dgm:pt modelId="{C2E89E93-A8A8-4F5D-A68A-D850742EE944}" type="pres">
      <dgm:prSet presAssocID="{19771AEC-54D3-457B-A8AF-F8D0E58B0D7C}" presName="Name17" presStyleLbl="parChTrans1D3" presStyleIdx="3" presStyleCnt="4"/>
      <dgm:spPr/>
    </dgm:pt>
    <dgm:pt modelId="{61534862-B505-4E5E-ABAD-929D920C15C7}" type="pres">
      <dgm:prSet presAssocID="{641B5033-B055-44DD-8C97-EE9BB88ABF6E}" presName="hierRoot3" presStyleCnt="0"/>
      <dgm:spPr/>
    </dgm:pt>
    <dgm:pt modelId="{6DEB68ED-63C1-4A39-B4B7-CC718AA5E38D}" type="pres">
      <dgm:prSet presAssocID="{641B5033-B055-44DD-8C97-EE9BB88ABF6E}" presName="composite3" presStyleCnt="0"/>
      <dgm:spPr/>
    </dgm:pt>
    <dgm:pt modelId="{A34EE6CD-EDF5-4078-9545-5BDB86A40F99}" type="pres">
      <dgm:prSet presAssocID="{641B5033-B055-44DD-8C97-EE9BB88ABF6E}" presName="background3" presStyleLbl="node3" presStyleIdx="3" presStyleCnt="4"/>
      <dgm:spPr>
        <a:solidFill>
          <a:schemeClr val="accent3">
            <a:lumMod val="75000"/>
          </a:schemeClr>
        </a:solidFill>
      </dgm:spPr>
    </dgm:pt>
    <dgm:pt modelId="{D4984B12-C03B-4A83-A26D-E12EF852CA3F}" type="pres">
      <dgm:prSet presAssocID="{641B5033-B055-44DD-8C97-EE9BB88ABF6E}" presName="text3" presStyleLbl="fgAcc3" presStyleIdx="3" presStyleCnt="4">
        <dgm:presLayoutVars>
          <dgm:chPref val="3"/>
        </dgm:presLayoutVars>
      </dgm:prSet>
      <dgm:spPr/>
    </dgm:pt>
    <dgm:pt modelId="{E8811296-C354-4B78-B9C5-6C9EF2215F33}" type="pres">
      <dgm:prSet presAssocID="{641B5033-B055-44DD-8C97-EE9BB88ABF6E}" presName="hierChild4" presStyleCnt="0"/>
      <dgm:spPr/>
    </dgm:pt>
    <dgm:pt modelId="{685D90EB-B1F2-40D7-B827-661072978DAE}" type="pres">
      <dgm:prSet presAssocID="{DF3DBF38-FBB8-4273-A11F-FEEB0794E4BE}" presName="Name10" presStyleLbl="parChTrans1D2" presStyleIdx="4" presStyleCnt="5"/>
      <dgm:spPr/>
    </dgm:pt>
    <dgm:pt modelId="{68C94753-DFC5-4672-84FB-EF025DA0A582}" type="pres">
      <dgm:prSet presAssocID="{D3E51C6A-EE04-4F29-9A68-E294BDB5CC51}" presName="hierRoot2" presStyleCnt="0"/>
      <dgm:spPr/>
    </dgm:pt>
    <dgm:pt modelId="{58883C6D-D7DD-4636-9C33-DC8CC6AA244D}" type="pres">
      <dgm:prSet presAssocID="{D3E51C6A-EE04-4F29-9A68-E294BDB5CC51}" presName="composite2" presStyleCnt="0"/>
      <dgm:spPr/>
    </dgm:pt>
    <dgm:pt modelId="{0CE42521-A121-4133-AE67-66779C7A3576}" type="pres">
      <dgm:prSet presAssocID="{D3E51C6A-EE04-4F29-9A68-E294BDB5CC51}" presName="background2" presStyleLbl="node2" presStyleIdx="4" presStyleCnt="5"/>
      <dgm:spPr>
        <a:solidFill>
          <a:schemeClr val="accent3">
            <a:lumMod val="75000"/>
          </a:schemeClr>
        </a:solidFill>
      </dgm:spPr>
    </dgm:pt>
    <dgm:pt modelId="{AEF5E1EF-17BD-4741-8C2F-708F3E4E41E1}" type="pres">
      <dgm:prSet presAssocID="{D3E51C6A-EE04-4F29-9A68-E294BDB5CC51}" presName="text2" presStyleLbl="fgAcc2" presStyleIdx="4" presStyleCnt="5">
        <dgm:presLayoutVars>
          <dgm:chPref val="3"/>
        </dgm:presLayoutVars>
      </dgm:prSet>
      <dgm:spPr/>
    </dgm:pt>
    <dgm:pt modelId="{CC6FBF7F-715C-4369-B123-6CC7CB86E854}" type="pres">
      <dgm:prSet presAssocID="{D3E51C6A-EE04-4F29-9A68-E294BDB5CC51}" presName="hierChild3" presStyleCnt="0"/>
      <dgm:spPr/>
    </dgm:pt>
  </dgm:ptLst>
  <dgm:cxnLst>
    <dgm:cxn modelId="{B6685D13-2152-45DD-BEBD-28113E8B8C2D}" type="presOf" srcId="{4BF4B6EF-0908-4B96-AC79-4DE8031F57EB}" destId="{B081AC2C-5172-45E5-8161-085662E1EE86}" srcOrd="0" destOrd="0" presId="urn:microsoft.com/office/officeart/2005/8/layout/hierarchy1"/>
    <dgm:cxn modelId="{B5601515-5E5C-4103-B3BD-9B7762678B46}" type="presOf" srcId="{6B180DFD-D4D6-41C3-8E1F-B9D7817913F6}" destId="{F1F7651E-F50C-40B3-A0B4-3B9F259003DD}" srcOrd="0" destOrd="0" presId="urn:microsoft.com/office/officeart/2005/8/layout/hierarchy1"/>
    <dgm:cxn modelId="{A9F07715-F6F7-4A23-940B-1603FCEEF06F}" type="presOf" srcId="{DF3DBF38-FBB8-4273-A11F-FEEB0794E4BE}" destId="{685D90EB-B1F2-40D7-B827-661072978DAE}" srcOrd="0" destOrd="0" presId="urn:microsoft.com/office/officeart/2005/8/layout/hierarchy1"/>
    <dgm:cxn modelId="{33CA2B19-55BC-44EF-819D-E0853EB56BAA}" type="presOf" srcId="{8CE31BA7-A3FA-4CC4-909C-62030073C130}" destId="{157A0F65-8E42-4CA6-91F6-8608BC0F95E3}" srcOrd="0" destOrd="0" presId="urn:microsoft.com/office/officeart/2005/8/layout/hierarchy1"/>
    <dgm:cxn modelId="{0050B62E-2921-415C-BA41-E1A948A8AE9D}" srcId="{2A03A3CF-3367-42C5-B262-59CD796D2463}" destId="{641B5033-B055-44DD-8C97-EE9BB88ABF6E}" srcOrd="0" destOrd="0" parTransId="{19771AEC-54D3-457B-A8AF-F8D0E58B0D7C}" sibTransId="{8132AA0F-E3C5-4A00-A3BD-C55B420EE378}"/>
    <dgm:cxn modelId="{D5AD6D34-50F6-4DCA-A6D0-50BB7CA83814}" srcId="{D7FB8143-D9C6-4AE7-B96D-DD50B7EB0F20}" destId="{B5C2A845-7F33-4642-A7C9-D2331A6BD6CB}" srcOrd="1" destOrd="0" parTransId="{D0098B96-8FAB-4289-9DF3-BB93D9CBD725}" sibTransId="{26EAE8FE-B955-49B8-9C50-97169818D888}"/>
    <dgm:cxn modelId="{DA2A4637-EA1D-43E0-A6B9-30D04352FFFC}" type="presOf" srcId="{E3FAEDD5-84E1-4FD8-91A1-0CFA4C6248DF}" destId="{ECD035B2-6D70-4325-B24D-8A95B70FFEE4}" srcOrd="0" destOrd="0" presId="urn:microsoft.com/office/officeart/2005/8/layout/hierarchy1"/>
    <dgm:cxn modelId="{7AE3A363-441A-4AF8-8535-ACC9E79F88AD}" srcId="{665A6F0D-2C31-48C4-B659-45ED63316117}" destId="{D7FB8143-D9C6-4AE7-B96D-DD50B7EB0F20}" srcOrd="0" destOrd="0" parTransId="{FF6C7C08-7C11-40B8-AD86-447A4C908912}" sibTransId="{2EF9BC84-13A6-4D13-957A-952271B64A2C}"/>
    <dgm:cxn modelId="{AC56DE43-6ED9-4B68-967E-48275976F72B}" type="presOf" srcId="{D02DE989-4F1C-4080-A9E7-DA3A9AC6D706}" destId="{98D893E3-13F9-4952-8A69-6B7F4E6FAA94}" srcOrd="0" destOrd="0" presId="urn:microsoft.com/office/officeart/2005/8/layout/hierarchy1"/>
    <dgm:cxn modelId="{A95AE264-3EF9-46EA-AED7-691304D02304}" type="presOf" srcId="{665A6F0D-2C31-48C4-B659-45ED63316117}" destId="{ECF826A1-B792-4515-A7FC-807B6625C035}" srcOrd="0" destOrd="0" presId="urn:microsoft.com/office/officeart/2005/8/layout/hierarchy1"/>
    <dgm:cxn modelId="{B453F94A-6D36-4E9E-AE7B-6898FBCC98A7}" srcId="{9EB90694-7A40-4A37-B87B-677A60345AA9}" destId="{D02DE989-4F1C-4080-A9E7-DA3A9AC6D706}" srcOrd="1" destOrd="0" parTransId="{C7E53A73-3A67-4E25-9AAB-BA233D75420B}" sibTransId="{2E3898BE-9947-4FAB-839B-4B39B02EBE71}"/>
    <dgm:cxn modelId="{5AE8BE6B-7622-4C66-8629-F9D1388E986F}" type="presOf" srcId="{9EB90694-7A40-4A37-B87B-677A60345AA9}" destId="{EB410E33-C8A2-4280-860C-68E697B5FBAC}" srcOrd="0" destOrd="0" presId="urn:microsoft.com/office/officeart/2005/8/layout/hierarchy1"/>
    <dgm:cxn modelId="{F01CF981-0C8F-400A-BC88-0DFC2E74FB15}" srcId="{D7FB8143-D9C6-4AE7-B96D-DD50B7EB0F20}" destId="{2A03A3CF-3367-42C5-B262-59CD796D2463}" srcOrd="3" destOrd="0" parTransId="{E3FAEDD5-84E1-4FD8-91A1-0CFA4C6248DF}" sibTransId="{7642C610-9FEE-491F-AFEC-EF2B45CEC9A5}"/>
    <dgm:cxn modelId="{5F1F8B87-C2D3-47B6-A912-8A73F21A263A}" type="presOf" srcId="{19771AEC-54D3-457B-A8AF-F8D0E58B0D7C}" destId="{C2E89E93-A8A8-4F5D-A68A-D850742EE944}" srcOrd="0" destOrd="0" presId="urn:microsoft.com/office/officeart/2005/8/layout/hierarchy1"/>
    <dgm:cxn modelId="{8356058C-4A24-4D98-BBF2-F089EE906048}" srcId="{9EB90694-7A40-4A37-B87B-677A60345AA9}" destId="{4BF4B6EF-0908-4B96-AC79-4DE8031F57EB}" srcOrd="0" destOrd="0" parTransId="{2C8E27D9-18DD-44DB-B754-571B1B0F5DAC}" sibTransId="{556FF11D-871A-48DF-BC63-C127C404AE8E}"/>
    <dgm:cxn modelId="{EFCA8AA2-E99D-4DB3-B118-827935201A9D}" type="presOf" srcId="{1431D11B-F480-47CB-AE4A-481034E514BB}" destId="{7B7733BC-ECBE-4ACA-A455-FF8E78660AF0}" srcOrd="0" destOrd="0" presId="urn:microsoft.com/office/officeart/2005/8/layout/hierarchy1"/>
    <dgm:cxn modelId="{A76EABA7-4376-4FB2-AF70-54042C7261B9}" type="presOf" srcId="{ECE63E6D-E54E-4551-A3A5-E9A52C8AF616}" destId="{A13CBA23-8BB9-458D-8DEB-219F7FB4F7EB}" srcOrd="0" destOrd="0" presId="urn:microsoft.com/office/officeart/2005/8/layout/hierarchy1"/>
    <dgm:cxn modelId="{3ADBAEAA-06A5-48D1-8D25-643612CB3BF6}" type="presOf" srcId="{2C8E27D9-18DD-44DB-B754-571B1B0F5DAC}" destId="{E4D06FCD-5DCF-4343-B424-D04EB911DF94}" srcOrd="0" destOrd="0" presId="urn:microsoft.com/office/officeart/2005/8/layout/hierarchy1"/>
    <dgm:cxn modelId="{DAD02FB4-04E0-4B4B-8F62-D67BAA5DC64D}" type="presOf" srcId="{B5C2A845-7F33-4642-A7C9-D2331A6BD6CB}" destId="{437770F9-23A5-487D-9732-D04C6F2A8AFD}" srcOrd="0" destOrd="0" presId="urn:microsoft.com/office/officeart/2005/8/layout/hierarchy1"/>
    <dgm:cxn modelId="{E350CCB5-1AAB-4394-BABF-F0EBD1100E44}" srcId="{D7FB8143-D9C6-4AE7-B96D-DD50B7EB0F20}" destId="{9EB90694-7A40-4A37-B87B-677A60345AA9}" srcOrd="2" destOrd="0" parTransId="{6B180DFD-D4D6-41C3-8E1F-B9D7817913F6}" sibTransId="{EAD8AA7B-DE00-4D04-9DA7-344A3ADD0025}"/>
    <dgm:cxn modelId="{6C91AFB9-38B7-4812-801C-F9E5385AED8E}" type="presOf" srcId="{D7FB8143-D9C6-4AE7-B96D-DD50B7EB0F20}" destId="{FC10CABF-DCF1-4BC2-8874-8EC6117969E9}" srcOrd="0" destOrd="0" presId="urn:microsoft.com/office/officeart/2005/8/layout/hierarchy1"/>
    <dgm:cxn modelId="{0693B0DA-6F94-4DA8-8B02-128CB80655EA}" srcId="{D7FB8143-D9C6-4AE7-B96D-DD50B7EB0F20}" destId="{D3E51C6A-EE04-4F29-9A68-E294BDB5CC51}" srcOrd="4" destOrd="0" parTransId="{DF3DBF38-FBB8-4273-A11F-FEEB0794E4BE}" sibTransId="{59179B02-413D-4A8A-837F-CEDACFB0D1D9}"/>
    <dgm:cxn modelId="{332BC0DD-7DDC-44DD-ABBD-DA4CA2E95D9D}" srcId="{D7FB8143-D9C6-4AE7-B96D-DD50B7EB0F20}" destId="{ECE63E6D-E54E-4551-A3A5-E9A52C8AF616}" srcOrd="0" destOrd="0" parTransId="{8CE31BA7-A3FA-4CC4-909C-62030073C130}" sibTransId="{2879BFCA-A3F6-4220-9F24-019C221C1DC1}"/>
    <dgm:cxn modelId="{01B2ACE0-0D8C-4057-86C9-9ECE62749AF1}" type="presOf" srcId="{C7E53A73-3A67-4E25-9AAB-BA233D75420B}" destId="{CB92F261-6DB7-4BE0-AB27-69453AC6002B}" srcOrd="0" destOrd="0" presId="urn:microsoft.com/office/officeart/2005/8/layout/hierarchy1"/>
    <dgm:cxn modelId="{350C08E3-86EF-4153-85DE-E415ECBBBEC5}" type="presOf" srcId="{2A03A3CF-3367-42C5-B262-59CD796D2463}" destId="{73500B8B-C9F7-4B97-B74A-97902377B0B7}" srcOrd="0" destOrd="0" presId="urn:microsoft.com/office/officeart/2005/8/layout/hierarchy1"/>
    <dgm:cxn modelId="{552E88EE-621A-407F-8C16-CB088A07ACEF}" srcId="{ECE63E6D-E54E-4551-A3A5-E9A52C8AF616}" destId="{1431D11B-F480-47CB-AE4A-481034E514BB}" srcOrd="0" destOrd="0" parTransId="{947C9FC6-E4F0-4B1E-8B9D-18F350F7CF0F}" sibTransId="{49B9A0DC-045E-4033-BD6A-74BCACC6DFBC}"/>
    <dgm:cxn modelId="{E00790EF-314A-4C49-A594-1888B13641B8}" type="presOf" srcId="{D0098B96-8FAB-4289-9DF3-BB93D9CBD725}" destId="{23EC5217-30BD-40FE-B804-02B3EF4DE4D2}" srcOrd="0" destOrd="0" presId="urn:microsoft.com/office/officeart/2005/8/layout/hierarchy1"/>
    <dgm:cxn modelId="{EDB753F2-136A-47F1-A68D-A3E3EAE8FC44}" type="presOf" srcId="{947C9FC6-E4F0-4B1E-8B9D-18F350F7CF0F}" destId="{8E2F5EF4-E06D-49D1-9E0C-1014A65DD9CD}" srcOrd="0" destOrd="0" presId="urn:microsoft.com/office/officeart/2005/8/layout/hierarchy1"/>
    <dgm:cxn modelId="{0E7270F5-EEDB-4DBA-9392-743B95BE7F23}" type="presOf" srcId="{641B5033-B055-44DD-8C97-EE9BB88ABF6E}" destId="{D4984B12-C03B-4A83-A26D-E12EF852CA3F}" srcOrd="0" destOrd="0" presId="urn:microsoft.com/office/officeart/2005/8/layout/hierarchy1"/>
    <dgm:cxn modelId="{CEFE43FB-296D-490B-B756-834CACB3FE92}" type="presOf" srcId="{D3E51C6A-EE04-4F29-9A68-E294BDB5CC51}" destId="{AEF5E1EF-17BD-4741-8C2F-708F3E4E41E1}" srcOrd="0" destOrd="0" presId="urn:microsoft.com/office/officeart/2005/8/layout/hierarchy1"/>
    <dgm:cxn modelId="{7F92EA28-C77F-4AC2-92A9-4D48A9E12C82}" type="presParOf" srcId="{ECF826A1-B792-4515-A7FC-807B6625C035}" destId="{C4C527FD-850C-4601-A61E-0ED8051855D7}" srcOrd="0" destOrd="0" presId="urn:microsoft.com/office/officeart/2005/8/layout/hierarchy1"/>
    <dgm:cxn modelId="{D0FCDB20-1494-4C43-9D90-2F5A03B59242}" type="presParOf" srcId="{C4C527FD-850C-4601-A61E-0ED8051855D7}" destId="{43282C2F-7F7C-47AC-B2AC-E4BB682C3396}" srcOrd="0" destOrd="0" presId="urn:microsoft.com/office/officeart/2005/8/layout/hierarchy1"/>
    <dgm:cxn modelId="{AC4F9C9B-8A6B-490A-BB1F-A2AA0C93A7EE}" type="presParOf" srcId="{43282C2F-7F7C-47AC-B2AC-E4BB682C3396}" destId="{585AC4BA-49D7-4A9C-A0C9-D2F25A4E561F}" srcOrd="0" destOrd="0" presId="urn:microsoft.com/office/officeart/2005/8/layout/hierarchy1"/>
    <dgm:cxn modelId="{2FB89022-185F-4D5C-9D99-91E82D349F0D}" type="presParOf" srcId="{43282C2F-7F7C-47AC-B2AC-E4BB682C3396}" destId="{FC10CABF-DCF1-4BC2-8874-8EC6117969E9}" srcOrd="1" destOrd="0" presId="urn:microsoft.com/office/officeart/2005/8/layout/hierarchy1"/>
    <dgm:cxn modelId="{9C24F7D0-6D4A-4A75-9C39-7BBC64378037}" type="presParOf" srcId="{C4C527FD-850C-4601-A61E-0ED8051855D7}" destId="{FE7198DB-95CE-45DB-98B7-072B3EFB6D85}" srcOrd="1" destOrd="0" presId="urn:microsoft.com/office/officeart/2005/8/layout/hierarchy1"/>
    <dgm:cxn modelId="{325476F8-D5E1-4C4B-B622-5F5C860DE0B1}" type="presParOf" srcId="{FE7198DB-95CE-45DB-98B7-072B3EFB6D85}" destId="{157A0F65-8E42-4CA6-91F6-8608BC0F95E3}" srcOrd="0" destOrd="0" presId="urn:microsoft.com/office/officeart/2005/8/layout/hierarchy1"/>
    <dgm:cxn modelId="{1CD2AE0A-EC5D-4C34-AB8D-6DF8495BF1E7}" type="presParOf" srcId="{FE7198DB-95CE-45DB-98B7-072B3EFB6D85}" destId="{306B2DCB-B01C-4EE5-B09A-9E7CD4144EA3}" srcOrd="1" destOrd="0" presId="urn:microsoft.com/office/officeart/2005/8/layout/hierarchy1"/>
    <dgm:cxn modelId="{1C9B2027-ED99-48E4-BD63-EFCB82353BE9}" type="presParOf" srcId="{306B2DCB-B01C-4EE5-B09A-9E7CD4144EA3}" destId="{0427CAB9-4ED4-4761-9523-40CC43165475}" srcOrd="0" destOrd="0" presId="urn:microsoft.com/office/officeart/2005/8/layout/hierarchy1"/>
    <dgm:cxn modelId="{D9B98457-7CA7-4639-8989-A3F3D55F6A3C}" type="presParOf" srcId="{0427CAB9-4ED4-4761-9523-40CC43165475}" destId="{F9B914F6-1FED-44F0-A2B7-519656218FE9}" srcOrd="0" destOrd="0" presId="urn:microsoft.com/office/officeart/2005/8/layout/hierarchy1"/>
    <dgm:cxn modelId="{5D66A00E-DFE6-4093-8A9E-BCDD0E52C132}" type="presParOf" srcId="{0427CAB9-4ED4-4761-9523-40CC43165475}" destId="{A13CBA23-8BB9-458D-8DEB-219F7FB4F7EB}" srcOrd="1" destOrd="0" presId="urn:microsoft.com/office/officeart/2005/8/layout/hierarchy1"/>
    <dgm:cxn modelId="{13DBA02D-FBE0-4724-996C-DEBA40EFA9CA}" type="presParOf" srcId="{306B2DCB-B01C-4EE5-B09A-9E7CD4144EA3}" destId="{A506FE85-9F04-4CA2-91FC-42B05E009EF5}" srcOrd="1" destOrd="0" presId="urn:microsoft.com/office/officeart/2005/8/layout/hierarchy1"/>
    <dgm:cxn modelId="{979F9734-41E1-45D2-A98F-6583C319D523}" type="presParOf" srcId="{A506FE85-9F04-4CA2-91FC-42B05E009EF5}" destId="{8E2F5EF4-E06D-49D1-9E0C-1014A65DD9CD}" srcOrd="0" destOrd="0" presId="urn:microsoft.com/office/officeart/2005/8/layout/hierarchy1"/>
    <dgm:cxn modelId="{A9B8785B-0F0D-429C-A7F2-910C826930C9}" type="presParOf" srcId="{A506FE85-9F04-4CA2-91FC-42B05E009EF5}" destId="{A2853222-B2AB-4CD3-B369-B5035D23A55F}" srcOrd="1" destOrd="0" presId="urn:microsoft.com/office/officeart/2005/8/layout/hierarchy1"/>
    <dgm:cxn modelId="{DF93012E-4C4F-4D91-819D-8464D3956FB7}" type="presParOf" srcId="{A2853222-B2AB-4CD3-B369-B5035D23A55F}" destId="{EECAA815-D589-47A2-84BB-47B7E792AEE5}" srcOrd="0" destOrd="0" presId="urn:microsoft.com/office/officeart/2005/8/layout/hierarchy1"/>
    <dgm:cxn modelId="{D743EF0E-5BAE-427C-8EA7-941781E28B93}" type="presParOf" srcId="{EECAA815-D589-47A2-84BB-47B7E792AEE5}" destId="{9B370242-E8EF-4081-93C0-9265706BF758}" srcOrd="0" destOrd="0" presId="urn:microsoft.com/office/officeart/2005/8/layout/hierarchy1"/>
    <dgm:cxn modelId="{05D2348A-0A5B-4B06-8064-4CE2712F8FD8}" type="presParOf" srcId="{EECAA815-D589-47A2-84BB-47B7E792AEE5}" destId="{7B7733BC-ECBE-4ACA-A455-FF8E78660AF0}" srcOrd="1" destOrd="0" presId="urn:microsoft.com/office/officeart/2005/8/layout/hierarchy1"/>
    <dgm:cxn modelId="{ED273022-9B87-47EA-ADF6-D220EC98ABE1}" type="presParOf" srcId="{A2853222-B2AB-4CD3-B369-B5035D23A55F}" destId="{0993EEDB-D5EB-4D36-BD65-1AE9EA1A2A61}" srcOrd="1" destOrd="0" presId="urn:microsoft.com/office/officeart/2005/8/layout/hierarchy1"/>
    <dgm:cxn modelId="{8CA3EA29-36E6-49E0-B799-D60A7EF8D5FE}" type="presParOf" srcId="{FE7198DB-95CE-45DB-98B7-072B3EFB6D85}" destId="{23EC5217-30BD-40FE-B804-02B3EF4DE4D2}" srcOrd="2" destOrd="0" presId="urn:microsoft.com/office/officeart/2005/8/layout/hierarchy1"/>
    <dgm:cxn modelId="{86ABB7B7-1486-4EF9-999F-41D6DA7C3854}" type="presParOf" srcId="{FE7198DB-95CE-45DB-98B7-072B3EFB6D85}" destId="{EC1D4021-E087-4942-9805-A436242360E8}" srcOrd="3" destOrd="0" presId="urn:microsoft.com/office/officeart/2005/8/layout/hierarchy1"/>
    <dgm:cxn modelId="{B410C40F-9E02-4801-96E5-FDDE80F72FF8}" type="presParOf" srcId="{EC1D4021-E087-4942-9805-A436242360E8}" destId="{942DF21E-AA11-4906-8082-40AFEB85EFD3}" srcOrd="0" destOrd="0" presId="urn:microsoft.com/office/officeart/2005/8/layout/hierarchy1"/>
    <dgm:cxn modelId="{BBEA89DA-49BA-4DFC-8CE9-FB861B0DE1B8}" type="presParOf" srcId="{942DF21E-AA11-4906-8082-40AFEB85EFD3}" destId="{EF6E6C3A-D6C8-4FE1-9848-8CEEF63B1E8B}" srcOrd="0" destOrd="0" presId="urn:microsoft.com/office/officeart/2005/8/layout/hierarchy1"/>
    <dgm:cxn modelId="{5254D764-25FC-4AE1-9F27-D1D6C8333B93}" type="presParOf" srcId="{942DF21E-AA11-4906-8082-40AFEB85EFD3}" destId="{437770F9-23A5-487D-9732-D04C6F2A8AFD}" srcOrd="1" destOrd="0" presId="urn:microsoft.com/office/officeart/2005/8/layout/hierarchy1"/>
    <dgm:cxn modelId="{11A807D0-FAE0-4504-85E6-A6A6C04C74E6}" type="presParOf" srcId="{EC1D4021-E087-4942-9805-A436242360E8}" destId="{89425A27-472D-46EA-A1D6-8974D760F977}" srcOrd="1" destOrd="0" presId="urn:microsoft.com/office/officeart/2005/8/layout/hierarchy1"/>
    <dgm:cxn modelId="{C7840730-F40D-423E-846C-CCD039ADAF07}" type="presParOf" srcId="{FE7198DB-95CE-45DB-98B7-072B3EFB6D85}" destId="{F1F7651E-F50C-40B3-A0B4-3B9F259003DD}" srcOrd="4" destOrd="0" presId="urn:microsoft.com/office/officeart/2005/8/layout/hierarchy1"/>
    <dgm:cxn modelId="{65F0ECD7-ACB8-4FD4-BBF7-F0E4538AD491}" type="presParOf" srcId="{FE7198DB-95CE-45DB-98B7-072B3EFB6D85}" destId="{500324A2-A3DD-42A5-8C0F-10BAA0B18C56}" srcOrd="5" destOrd="0" presId="urn:microsoft.com/office/officeart/2005/8/layout/hierarchy1"/>
    <dgm:cxn modelId="{0897D8E3-0FFC-4933-80DB-11F0FC92FA37}" type="presParOf" srcId="{500324A2-A3DD-42A5-8C0F-10BAA0B18C56}" destId="{09EA6A1F-8E70-4BB0-8D12-836A4D6C6DFC}" srcOrd="0" destOrd="0" presId="urn:microsoft.com/office/officeart/2005/8/layout/hierarchy1"/>
    <dgm:cxn modelId="{85586CD3-6AD5-4573-9223-0A1957B3AB91}" type="presParOf" srcId="{09EA6A1F-8E70-4BB0-8D12-836A4D6C6DFC}" destId="{AD4E0AFB-F1DB-4C2B-94A3-DDA5198B1FFA}" srcOrd="0" destOrd="0" presId="urn:microsoft.com/office/officeart/2005/8/layout/hierarchy1"/>
    <dgm:cxn modelId="{84F17055-5BD6-4434-A5B5-EA23798E03A4}" type="presParOf" srcId="{09EA6A1F-8E70-4BB0-8D12-836A4D6C6DFC}" destId="{EB410E33-C8A2-4280-860C-68E697B5FBAC}" srcOrd="1" destOrd="0" presId="urn:microsoft.com/office/officeart/2005/8/layout/hierarchy1"/>
    <dgm:cxn modelId="{60E520C5-06B5-45E3-BD7C-C5102AA97AC3}" type="presParOf" srcId="{500324A2-A3DD-42A5-8C0F-10BAA0B18C56}" destId="{2A89A506-517E-4C65-97BC-998A1709D5F5}" srcOrd="1" destOrd="0" presId="urn:microsoft.com/office/officeart/2005/8/layout/hierarchy1"/>
    <dgm:cxn modelId="{A070F8DB-0436-4E8A-9C66-0B645B1C2263}" type="presParOf" srcId="{2A89A506-517E-4C65-97BC-998A1709D5F5}" destId="{E4D06FCD-5DCF-4343-B424-D04EB911DF94}" srcOrd="0" destOrd="0" presId="urn:microsoft.com/office/officeart/2005/8/layout/hierarchy1"/>
    <dgm:cxn modelId="{0FC78177-2ACA-4AB6-B31F-EE2195EFA0C4}" type="presParOf" srcId="{2A89A506-517E-4C65-97BC-998A1709D5F5}" destId="{776AD312-5527-4C16-BF1A-25248006723F}" srcOrd="1" destOrd="0" presId="urn:microsoft.com/office/officeart/2005/8/layout/hierarchy1"/>
    <dgm:cxn modelId="{8FCA622A-66A5-4C29-8A0C-D6C27F568C4B}" type="presParOf" srcId="{776AD312-5527-4C16-BF1A-25248006723F}" destId="{94257ED8-4E6C-416D-BAE9-7F5AB0C44BDC}" srcOrd="0" destOrd="0" presId="urn:microsoft.com/office/officeart/2005/8/layout/hierarchy1"/>
    <dgm:cxn modelId="{FB1DBD8F-649E-4C14-A2B1-088C81B00753}" type="presParOf" srcId="{94257ED8-4E6C-416D-BAE9-7F5AB0C44BDC}" destId="{C7444A2F-1467-4CF7-9B62-20510660500B}" srcOrd="0" destOrd="0" presId="urn:microsoft.com/office/officeart/2005/8/layout/hierarchy1"/>
    <dgm:cxn modelId="{C728A16D-F92F-4F69-BA81-7832ABF58756}" type="presParOf" srcId="{94257ED8-4E6C-416D-BAE9-7F5AB0C44BDC}" destId="{B081AC2C-5172-45E5-8161-085662E1EE86}" srcOrd="1" destOrd="0" presId="urn:microsoft.com/office/officeart/2005/8/layout/hierarchy1"/>
    <dgm:cxn modelId="{124AE64F-2768-4860-BB66-BEF62E810B6B}" type="presParOf" srcId="{776AD312-5527-4C16-BF1A-25248006723F}" destId="{6FE486BF-D376-4E47-BDA2-6958EFE192B4}" srcOrd="1" destOrd="0" presId="urn:microsoft.com/office/officeart/2005/8/layout/hierarchy1"/>
    <dgm:cxn modelId="{811B4B76-802A-4472-9114-FFC7EB7E9B39}" type="presParOf" srcId="{2A89A506-517E-4C65-97BC-998A1709D5F5}" destId="{CB92F261-6DB7-4BE0-AB27-69453AC6002B}" srcOrd="2" destOrd="0" presId="urn:microsoft.com/office/officeart/2005/8/layout/hierarchy1"/>
    <dgm:cxn modelId="{F9208A08-427F-45EE-8BCB-92BB1B5CB536}" type="presParOf" srcId="{2A89A506-517E-4C65-97BC-998A1709D5F5}" destId="{E1F0E2BD-C36D-4951-9250-4B521D15387B}" srcOrd="3" destOrd="0" presId="urn:microsoft.com/office/officeart/2005/8/layout/hierarchy1"/>
    <dgm:cxn modelId="{A50ECE27-1794-465C-AAEB-25DE0CF8A8C2}" type="presParOf" srcId="{E1F0E2BD-C36D-4951-9250-4B521D15387B}" destId="{BE832002-ADB7-43C8-9504-1FBBA5CB6C2F}" srcOrd="0" destOrd="0" presId="urn:microsoft.com/office/officeart/2005/8/layout/hierarchy1"/>
    <dgm:cxn modelId="{473F6D3F-C366-4736-9356-7A4E6A534639}" type="presParOf" srcId="{BE832002-ADB7-43C8-9504-1FBBA5CB6C2F}" destId="{2419FA5F-B8A8-45B7-BFD4-2E21B2ABF862}" srcOrd="0" destOrd="0" presId="urn:microsoft.com/office/officeart/2005/8/layout/hierarchy1"/>
    <dgm:cxn modelId="{C080A3A2-CA32-432C-9C82-4F2055098DBB}" type="presParOf" srcId="{BE832002-ADB7-43C8-9504-1FBBA5CB6C2F}" destId="{98D893E3-13F9-4952-8A69-6B7F4E6FAA94}" srcOrd="1" destOrd="0" presId="urn:microsoft.com/office/officeart/2005/8/layout/hierarchy1"/>
    <dgm:cxn modelId="{0193FBDD-DEA9-40AD-8A1D-A3DEF126640D}" type="presParOf" srcId="{E1F0E2BD-C36D-4951-9250-4B521D15387B}" destId="{A6688956-5FA7-468C-A166-4E5BBB5680A8}" srcOrd="1" destOrd="0" presId="urn:microsoft.com/office/officeart/2005/8/layout/hierarchy1"/>
    <dgm:cxn modelId="{88419D99-3D1C-453F-A820-8A236A4DBFE3}" type="presParOf" srcId="{FE7198DB-95CE-45DB-98B7-072B3EFB6D85}" destId="{ECD035B2-6D70-4325-B24D-8A95B70FFEE4}" srcOrd="6" destOrd="0" presId="urn:microsoft.com/office/officeart/2005/8/layout/hierarchy1"/>
    <dgm:cxn modelId="{006033C2-1737-4DC2-A912-578CF2855DA6}" type="presParOf" srcId="{FE7198DB-95CE-45DB-98B7-072B3EFB6D85}" destId="{D02FE0BA-E473-44A6-9ED0-CE5475233F7D}" srcOrd="7" destOrd="0" presId="urn:microsoft.com/office/officeart/2005/8/layout/hierarchy1"/>
    <dgm:cxn modelId="{3FC6A335-122E-4B83-89BA-58B4900D230B}" type="presParOf" srcId="{D02FE0BA-E473-44A6-9ED0-CE5475233F7D}" destId="{46353B3E-1E4E-4D75-B22C-A3130D5695CA}" srcOrd="0" destOrd="0" presId="urn:microsoft.com/office/officeart/2005/8/layout/hierarchy1"/>
    <dgm:cxn modelId="{4786C8EE-9E19-4C77-8312-5D61AF53E848}" type="presParOf" srcId="{46353B3E-1E4E-4D75-B22C-A3130D5695CA}" destId="{A9C89F96-8BFE-44D6-AC2D-2D1E8EE1D8DA}" srcOrd="0" destOrd="0" presId="urn:microsoft.com/office/officeart/2005/8/layout/hierarchy1"/>
    <dgm:cxn modelId="{54B4E947-12B7-4EA5-860E-6D2692CCCFEC}" type="presParOf" srcId="{46353B3E-1E4E-4D75-B22C-A3130D5695CA}" destId="{73500B8B-C9F7-4B97-B74A-97902377B0B7}" srcOrd="1" destOrd="0" presId="urn:microsoft.com/office/officeart/2005/8/layout/hierarchy1"/>
    <dgm:cxn modelId="{4124349F-40E9-418A-91E0-BE3316CF7653}" type="presParOf" srcId="{D02FE0BA-E473-44A6-9ED0-CE5475233F7D}" destId="{47675007-AB70-4831-AEEB-631E94ED37D1}" srcOrd="1" destOrd="0" presId="urn:microsoft.com/office/officeart/2005/8/layout/hierarchy1"/>
    <dgm:cxn modelId="{047060A0-4E2B-4403-9DD9-78D134A9DB58}" type="presParOf" srcId="{47675007-AB70-4831-AEEB-631E94ED37D1}" destId="{C2E89E93-A8A8-4F5D-A68A-D850742EE944}" srcOrd="0" destOrd="0" presId="urn:microsoft.com/office/officeart/2005/8/layout/hierarchy1"/>
    <dgm:cxn modelId="{A00B69DE-771A-4839-B971-256F648D3496}" type="presParOf" srcId="{47675007-AB70-4831-AEEB-631E94ED37D1}" destId="{61534862-B505-4E5E-ABAD-929D920C15C7}" srcOrd="1" destOrd="0" presId="urn:microsoft.com/office/officeart/2005/8/layout/hierarchy1"/>
    <dgm:cxn modelId="{2071B8CC-AF9F-440F-8838-D2F1B1EAF934}" type="presParOf" srcId="{61534862-B505-4E5E-ABAD-929D920C15C7}" destId="{6DEB68ED-63C1-4A39-B4B7-CC718AA5E38D}" srcOrd="0" destOrd="0" presId="urn:microsoft.com/office/officeart/2005/8/layout/hierarchy1"/>
    <dgm:cxn modelId="{0F58B9BD-AC9C-4883-9036-311E6D7CF591}" type="presParOf" srcId="{6DEB68ED-63C1-4A39-B4B7-CC718AA5E38D}" destId="{A34EE6CD-EDF5-4078-9545-5BDB86A40F99}" srcOrd="0" destOrd="0" presId="urn:microsoft.com/office/officeart/2005/8/layout/hierarchy1"/>
    <dgm:cxn modelId="{5C7B9726-652D-47FA-8BDA-481B4E31DC61}" type="presParOf" srcId="{6DEB68ED-63C1-4A39-B4B7-CC718AA5E38D}" destId="{D4984B12-C03B-4A83-A26D-E12EF852CA3F}" srcOrd="1" destOrd="0" presId="urn:microsoft.com/office/officeart/2005/8/layout/hierarchy1"/>
    <dgm:cxn modelId="{C9ECC30C-C47B-46B7-A271-02892378AF8E}" type="presParOf" srcId="{61534862-B505-4E5E-ABAD-929D920C15C7}" destId="{E8811296-C354-4B78-B9C5-6C9EF2215F33}" srcOrd="1" destOrd="0" presId="urn:microsoft.com/office/officeart/2005/8/layout/hierarchy1"/>
    <dgm:cxn modelId="{B4406442-9528-4565-9BA0-D731E486EE2F}" type="presParOf" srcId="{FE7198DB-95CE-45DB-98B7-072B3EFB6D85}" destId="{685D90EB-B1F2-40D7-B827-661072978DAE}" srcOrd="8" destOrd="0" presId="urn:microsoft.com/office/officeart/2005/8/layout/hierarchy1"/>
    <dgm:cxn modelId="{95DE9E78-4866-415C-82E0-90392C021DDC}" type="presParOf" srcId="{FE7198DB-95CE-45DB-98B7-072B3EFB6D85}" destId="{68C94753-DFC5-4672-84FB-EF025DA0A582}" srcOrd="9" destOrd="0" presId="urn:microsoft.com/office/officeart/2005/8/layout/hierarchy1"/>
    <dgm:cxn modelId="{DA9E4308-4A70-4179-919D-4FCCA5C4D5F0}" type="presParOf" srcId="{68C94753-DFC5-4672-84FB-EF025DA0A582}" destId="{58883C6D-D7DD-4636-9C33-DC8CC6AA244D}" srcOrd="0" destOrd="0" presId="urn:microsoft.com/office/officeart/2005/8/layout/hierarchy1"/>
    <dgm:cxn modelId="{EE663C93-349F-41F6-94D0-6622A07F11E5}" type="presParOf" srcId="{58883C6D-D7DD-4636-9C33-DC8CC6AA244D}" destId="{0CE42521-A121-4133-AE67-66779C7A3576}" srcOrd="0" destOrd="0" presId="urn:microsoft.com/office/officeart/2005/8/layout/hierarchy1"/>
    <dgm:cxn modelId="{A998DA1D-8122-4D3A-8991-E4DA4F130BE4}" type="presParOf" srcId="{58883C6D-D7DD-4636-9C33-DC8CC6AA244D}" destId="{AEF5E1EF-17BD-4741-8C2F-708F3E4E41E1}" srcOrd="1" destOrd="0" presId="urn:microsoft.com/office/officeart/2005/8/layout/hierarchy1"/>
    <dgm:cxn modelId="{58FDB0BF-4BE5-4635-9D7F-1FBAEF3AE801}" type="presParOf" srcId="{68C94753-DFC5-4672-84FB-EF025DA0A582}" destId="{CC6FBF7F-715C-4369-B123-6CC7CB86E85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A4E502-7373-4B63-A70D-D3C981C8AABB}" type="doc">
      <dgm:prSet loTypeId="urn:microsoft.com/office/officeart/2005/8/layout/pyramid2" loCatId="pyramid" qsTypeId="urn:microsoft.com/office/officeart/2005/8/quickstyle/simple1" qsCatId="simple" csTypeId="urn:microsoft.com/office/officeart/2005/8/colors/accent1_2" csCatId="accent1" phldr="1"/>
      <dgm:spPr/>
    </dgm:pt>
    <dgm:pt modelId="{CBE27E86-5B81-4831-AE41-E5F1586F74E0}">
      <dgm:prSet phldrT="[Text]"/>
      <dgm:spPr/>
      <dgm:t>
        <a:bodyPr/>
        <a:lstStyle/>
        <a:p>
          <a:r>
            <a:rPr lang="en-US" dirty="0"/>
            <a:t>AAV Biology</a:t>
          </a:r>
        </a:p>
      </dgm:t>
    </dgm:pt>
    <dgm:pt modelId="{E2F60403-61CE-4375-97EB-EEDE5C945A29}" type="parTrans" cxnId="{2665EEE4-FBE1-41C5-AC66-900AE50C766E}">
      <dgm:prSet/>
      <dgm:spPr/>
      <dgm:t>
        <a:bodyPr/>
        <a:lstStyle/>
        <a:p>
          <a:endParaRPr lang="en-US"/>
        </a:p>
      </dgm:t>
    </dgm:pt>
    <dgm:pt modelId="{998E73E6-4C05-443B-8310-250937FE2A63}" type="sibTrans" cxnId="{2665EEE4-FBE1-41C5-AC66-900AE50C766E}">
      <dgm:prSet/>
      <dgm:spPr/>
      <dgm:t>
        <a:bodyPr/>
        <a:lstStyle/>
        <a:p>
          <a:endParaRPr lang="en-US"/>
        </a:p>
      </dgm:t>
    </dgm:pt>
    <dgm:pt modelId="{6CD20CB4-DE9F-4926-9E47-338F6115298F}">
      <dgm:prSet phldrT="[Text]"/>
      <dgm:spPr/>
      <dgm:t>
        <a:bodyPr/>
        <a:lstStyle/>
        <a:p>
          <a:r>
            <a:rPr lang="en-US" dirty="0">
              <a:solidFill>
                <a:schemeClr val="bg1">
                  <a:lumMod val="85000"/>
                </a:schemeClr>
              </a:solidFill>
            </a:rPr>
            <a:t>Manufacturing and Clinical Trials</a:t>
          </a:r>
        </a:p>
      </dgm:t>
    </dgm:pt>
    <dgm:pt modelId="{C1177069-E792-403F-BC37-169D5BBA9680}" type="parTrans" cxnId="{14E5F63D-CCE5-477F-AECE-5372729E8265}">
      <dgm:prSet/>
      <dgm:spPr/>
      <dgm:t>
        <a:bodyPr/>
        <a:lstStyle/>
        <a:p>
          <a:endParaRPr lang="en-US"/>
        </a:p>
      </dgm:t>
    </dgm:pt>
    <dgm:pt modelId="{35A3C608-E8B4-4144-B17A-D6C0EA134EE2}" type="sibTrans" cxnId="{14E5F63D-CCE5-477F-AECE-5372729E8265}">
      <dgm:prSet/>
      <dgm:spPr/>
      <dgm:t>
        <a:bodyPr/>
        <a:lstStyle/>
        <a:p>
          <a:endParaRPr lang="en-US"/>
        </a:p>
      </dgm:t>
    </dgm:pt>
    <dgm:pt modelId="{CFB991E9-E722-44D0-A0DB-45F253BCB9F3}">
      <dgm:prSet phldrT="[Text]"/>
      <dgm:spPr/>
      <dgm:t>
        <a:bodyPr/>
        <a:lstStyle/>
        <a:p>
          <a:r>
            <a:rPr lang="en-US" dirty="0">
              <a:solidFill>
                <a:schemeClr val="bg1">
                  <a:lumMod val="85000"/>
                </a:schemeClr>
              </a:solidFill>
            </a:rPr>
            <a:t>Regulatory Frameworks</a:t>
          </a:r>
        </a:p>
      </dgm:t>
    </dgm:pt>
    <dgm:pt modelId="{10205EF7-9195-48F7-BD07-E060C8B9970B}" type="parTrans" cxnId="{65BA94E5-4331-4582-86FD-E6930E693CDB}">
      <dgm:prSet/>
      <dgm:spPr/>
      <dgm:t>
        <a:bodyPr/>
        <a:lstStyle/>
        <a:p>
          <a:endParaRPr lang="en-US"/>
        </a:p>
      </dgm:t>
    </dgm:pt>
    <dgm:pt modelId="{1DC1C3E6-C7EF-4D66-B4ED-58FF795D8997}" type="sibTrans" cxnId="{65BA94E5-4331-4582-86FD-E6930E693CDB}">
      <dgm:prSet/>
      <dgm:spPr/>
      <dgm:t>
        <a:bodyPr/>
        <a:lstStyle/>
        <a:p>
          <a:endParaRPr lang="en-US"/>
        </a:p>
      </dgm:t>
    </dgm:pt>
    <dgm:pt modelId="{328207AE-6175-442A-8EDB-9680089B416D}" type="pres">
      <dgm:prSet presAssocID="{04A4E502-7373-4B63-A70D-D3C981C8AABB}" presName="compositeShape" presStyleCnt="0">
        <dgm:presLayoutVars>
          <dgm:dir/>
          <dgm:resizeHandles/>
        </dgm:presLayoutVars>
      </dgm:prSet>
      <dgm:spPr/>
    </dgm:pt>
    <dgm:pt modelId="{9C4F61C0-C359-414A-9217-68564C074DF8}" type="pres">
      <dgm:prSet presAssocID="{04A4E502-7373-4B63-A70D-D3C981C8AABB}" presName="pyramid" presStyleLbl="node1" presStyleIdx="0" presStyleCnt="1"/>
      <dgm:spPr/>
    </dgm:pt>
    <dgm:pt modelId="{8240BA9E-0378-45B9-A2BB-A3AADB4CAAF7}" type="pres">
      <dgm:prSet presAssocID="{04A4E502-7373-4B63-A70D-D3C981C8AABB}" presName="theList" presStyleCnt="0"/>
      <dgm:spPr/>
    </dgm:pt>
    <dgm:pt modelId="{9E5B3872-8343-4341-B6DE-52B716A70CE1}" type="pres">
      <dgm:prSet presAssocID="{CBE27E86-5B81-4831-AE41-E5F1586F74E0}" presName="aNode" presStyleLbl="fgAcc1" presStyleIdx="0" presStyleCnt="3">
        <dgm:presLayoutVars>
          <dgm:bulletEnabled val="1"/>
        </dgm:presLayoutVars>
      </dgm:prSet>
      <dgm:spPr/>
    </dgm:pt>
    <dgm:pt modelId="{AD628113-33DB-4334-B86A-F938C598432E}" type="pres">
      <dgm:prSet presAssocID="{CBE27E86-5B81-4831-AE41-E5F1586F74E0}" presName="aSpace" presStyleCnt="0"/>
      <dgm:spPr/>
    </dgm:pt>
    <dgm:pt modelId="{7FFD182C-ED8B-41FD-8309-42609169EE00}" type="pres">
      <dgm:prSet presAssocID="{6CD20CB4-DE9F-4926-9E47-338F6115298F}" presName="aNode" presStyleLbl="fgAcc1" presStyleIdx="1" presStyleCnt="3">
        <dgm:presLayoutVars>
          <dgm:bulletEnabled val="1"/>
        </dgm:presLayoutVars>
      </dgm:prSet>
      <dgm:spPr/>
    </dgm:pt>
    <dgm:pt modelId="{0A77EFFB-E60E-478B-9D6A-FDB06B2F44CD}" type="pres">
      <dgm:prSet presAssocID="{6CD20CB4-DE9F-4926-9E47-338F6115298F}" presName="aSpace" presStyleCnt="0"/>
      <dgm:spPr/>
    </dgm:pt>
    <dgm:pt modelId="{2CCB670C-79B6-404B-B580-57C632A59BA8}" type="pres">
      <dgm:prSet presAssocID="{CFB991E9-E722-44D0-A0DB-45F253BCB9F3}" presName="aNode" presStyleLbl="fgAcc1" presStyleIdx="2" presStyleCnt="3">
        <dgm:presLayoutVars>
          <dgm:bulletEnabled val="1"/>
        </dgm:presLayoutVars>
      </dgm:prSet>
      <dgm:spPr/>
    </dgm:pt>
    <dgm:pt modelId="{FC021E9E-D89F-454E-8D9A-82F424F39416}" type="pres">
      <dgm:prSet presAssocID="{CFB991E9-E722-44D0-A0DB-45F253BCB9F3}" presName="aSpace" presStyleCnt="0"/>
      <dgm:spPr/>
    </dgm:pt>
  </dgm:ptLst>
  <dgm:cxnLst>
    <dgm:cxn modelId="{BEC8820F-BC96-4A6F-B1EB-68A648C3CF33}" type="presOf" srcId="{04A4E502-7373-4B63-A70D-D3C981C8AABB}" destId="{328207AE-6175-442A-8EDB-9680089B416D}" srcOrd="0" destOrd="0" presId="urn:microsoft.com/office/officeart/2005/8/layout/pyramid2"/>
    <dgm:cxn modelId="{475F6B38-CACD-4B61-975B-2683760689C3}" type="presOf" srcId="{6CD20CB4-DE9F-4926-9E47-338F6115298F}" destId="{7FFD182C-ED8B-41FD-8309-42609169EE00}" srcOrd="0" destOrd="0" presId="urn:microsoft.com/office/officeart/2005/8/layout/pyramid2"/>
    <dgm:cxn modelId="{14E5F63D-CCE5-477F-AECE-5372729E8265}" srcId="{04A4E502-7373-4B63-A70D-D3C981C8AABB}" destId="{6CD20CB4-DE9F-4926-9E47-338F6115298F}" srcOrd="1" destOrd="0" parTransId="{C1177069-E792-403F-BC37-169D5BBA9680}" sibTransId="{35A3C608-E8B4-4144-B17A-D6C0EA134EE2}"/>
    <dgm:cxn modelId="{B59C263F-0B10-4A1B-A930-34A86B079C6B}" type="presOf" srcId="{CBE27E86-5B81-4831-AE41-E5F1586F74E0}" destId="{9E5B3872-8343-4341-B6DE-52B716A70CE1}" srcOrd="0" destOrd="0" presId="urn:microsoft.com/office/officeart/2005/8/layout/pyramid2"/>
    <dgm:cxn modelId="{B05322E3-9169-4C37-AE96-55E97803BA0C}" type="presOf" srcId="{CFB991E9-E722-44D0-A0DB-45F253BCB9F3}" destId="{2CCB670C-79B6-404B-B580-57C632A59BA8}" srcOrd="0" destOrd="0" presId="urn:microsoft.com/office/officeart/2005/8/layout/pyramid2"/>
    <dgm:cxn modelId="{2665EEE4-FBE1-41C5-AC66-900AE50C766E}" srcId="{04A4E502-7373-4B63-A70D-D3C981C8AABB}" destId="{CBE27E86-5B81-4831-AE41-E5F1586F74E0}" srcOrd="0" destOrd="0" parTransId="{E2F60403-61CE-4375-97EB-EEDE5C945A29}" sibTransId="{998E73E6-4C05-443B-8310-250937FE2A63}"/>
    <dgm:cxn modelId="{65BA94E5-4331-4582-86FD-E6930E693CDB}" srcId="{04A4E502-7373-4B63-A70D-D3C981C8AABB}" destId="{CFB991E9-E722-44D0-A0DB-45F253BCB9F3}" srcOrd="2" destOrd="0" parTransId="{10205EF7-9195-48F7-BD07-E060C8B9970B}" sibTransId="{1DC1C3E6-C7EF-4D66-B4ED-58FF795D8997}"/>
    <dgm:cxn modelId="{DB75A00D-5722-437F-8E64-300CBB4BC148}" type="presParOf" srcId="{328207AE-6175-442A-8EDB-9680089B416D}" destId="{9C4F61C0-C359-414A-9217-68564C074DF8}" srcOrd="0" destOrd="0" presId="urn:microsoft.com/office/officeart/2005/8/layout/pyramid2"/>
    <dgm:cxn modelId="{97EA0807-4792-4F25-8DDC-F24E9998234A}" type="presParOf" srcId="{328207AE-6175-442A-8EDB-9680089B416D}" destId="{8240BA9E-0378-45B9-A2BB-A3AADB4CAAF7}" srcOrd="1" destOrd="0" presId="urn:microsoft.com/office/officeart/2005/8/layout/pyramid2"/>
    <dgm:cxn modelId="{D7BBC9A1-1B57-49D9-8660-69653BEA13B6}" type="presParOf" srcId="{8240BA9E-0378-45B9-A2BB-A3AADB4CAAF7}" destId="{9E5B3872-8343-4341-B6DE-52B716A70CE1}" srcOrd="0" destOrd="0" presId="urn:microsoft.com/office/officeart/2005/8/layout/pyramid2"/>
    <dgm:cxn modelId="{BCDE6231-9AA0-46D4-BD6C-EA4C27B27102}" type="presParOf" srcId="{8240BA9E-0378-45B9-A2BB-A3AADB4CAAF7}" destId="{AD628113-33DB-4334-B86A-F938C598432E}" srcOrd="1" destOrd="0" presId="urn:microsoft.com/office/officeart/2005/8/layout/pyramid2"/>
    <dgm:cxn modelId="{986535F7-513E-464F-8BE7-5BEBBF62A356}" type="presParOf" srcId="{8240BA9E-0378-45B9-A2BB-A3AADB4CAAF7}" destId="{7FFD182C-ED8B-41FD-8309-42609169EE00}" srcOrd="2" destOrd="0" presId="urn:microsoft.com/office/officeart/2005/8/layout/pyramid2"/>
    <dgm:cxn modelId="{3F595A92-2780-4DA8-A6FC-8212F740E4E2}" type="presParOf" srcId="{8240BA9E-0378-45B9-A2BB-A3AADB4CAAF7}" destId="{0A77EFFB-E60E-478B-9D6A-FDB06B2F44CD}" srcOrd="3" destOrd="0" presId="urn:microsoft.com/office/officeart/2005/8/layout/pyramid2"/>
    <dgm:cxn modelId="{AAE94104-8175-43E1-BF19-383EB1201B92}" type="presParOf" srcId="{8240BA9E-0378-45B9-A2BB-A3AADB4CAAF7}" destId="{2CCB670C-79B6-404B-B580-57C632A59BA8}" srcOrd="4" destOrd="0" presId="urn:microsoft.com/office/officeart/2005/8/layout/pyramid2"/>
    <dgm:cxn modelId="{B33CD651-4BCD-4178-A434-79CB0088AF4C}" type="presParOf" srcId="{8240BA9E-0378-45B9-A2BB-A3AADB4CAAF7}" destId="{FC021E9E-D89F-454E-8D9A-82F424F39416}" srcOrd="5"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EA99AC-F3A5-44E9-9D8C-5D50FA07DD93}" type="doc">
      <dgm:prSet loTypeId="urn:microsoft.com/office/officeart/2005/8/layout/hProcess9" loCatId="process" qsTypeId="urn:microsoft.com/office/officeart/2005/8/quickstyle/simple1" qsCatId="simple" csTypeId="urn:microsoft.com/office/officeart/2005/8/colors/accent1_2" csCatId="accent1" phldr="1"/>
      <dgm:spPr/>
    </dgm:pt>
    <dgm:pt modelId="{DD528334-99D3-4F4D-8F29-E52DEAB46E46}">
      <dgm:prSet phldrT="[Text]"/>
      <dgm:spPr/>
      <dgm:t>
        <a:bodyPr/>
        <a:lstStyle/>
        <a:p>
          <a:r>
            <a:rPr lang="en-US" dirty="0"/>
            <a:t>Open submission process for clinical, research, patient communities to nominate potential diseases</a:t>
          </a:r>
        </a:p>
      </dgm:t>
    </dgm:pt>
    <dgm:pt modelId="{38250078-0C89-4E9E-A67A-B9903C059F86}" type="parTrans" cxnId="{F3966142-CA01-4ECE-B73E-7DCC93363269}">
      <dgm:prSet/>
      <dgm:spPr/>
      <dgm:t>
        <a:bodyPr/>
        <a:lstStyle/>
        <a:p>
          <a:endParaRPr lang="en-US"/>
        </a:p>
      </dgm:t>
    </dgm:pt>
    <dgm:pt modelId="{7CD53E3B-4E25-4A26-9989-D57519F8AF4A}" type="sibTrans" cxnId="{F3966142-CA01-4ECE-B73E-7DCC93363269}">
      <dgm:prSet/>
      <dgm:spPr/>
      <dgm:t>
        <a:bodyPr/>
        <a:lstStyle/>
        <a:p>
          <a:endParaRPr lang="en-US"/>
        </a:p>
      </dgm:t>
    </dgm:pt>
    <dgm:pt modelId="{2E7A6B9B-5EF3-4FF8-9BF9-DA9343CC1C01}">
      <dgm:prSet phldrT="[Text]"/>
      <dgm:spPr/>
      <dgm:t>
        <a:bodyPr/>
        <a:lstStyle/>
        <a:p>
          <a:r>
            <a:rPr lang="en-US" dirty="0"/>
            <a:t>Down-selection based on required and preferred criteria, invited to submit full clinical trial proposal</a:t>
          </a:r>
        </a:p>
      </dgm:t>
    </dgm:pt>
    <dgm:pt modelId="{6E5BAE9E-F3B7-47BC-8CA6-9334A8759B40}" type="parTrans" cxnId="{C34CCA2D-AE87-4B0D-912A-903A7A6809B3}">
      <dgm:prSet/>
      <dgm:spPr/>
      <dgm:t>
        <a:bodyPr/>
        <a:lstStyle/>
        <a:p>
          <a:endParaRPr lang="en-US"/>
        </a:p>
      </dgm:t>
    </dgm:pt>
    <dgm:pt modelId="{27816176-967D-4707-BC8F-89D7873735E9}" type="sibTrans" cxnId="{C34CCA2D-AE87-4B0D-912A-903A7A6809B3}">
      <dgm:prSet/>
      <dgm:spPr/>
      <dgm:t>
        <a:bodyPr/>
        <a:lstStyle/>
        <a:p>
          <a:endParaRPr lang="en-US"/>
        </a:p>
      </dgm:t>
    </dgm:pt>
    <dgm:pt modelId="{6B6CB587-5BD5-47D4-81CA-D0FA1612A9F8}">
      <dgm:prSet phldrT="[Text]"/>
      <dgm:spPr/>
      <dgm:t>
        <a:bodyPr/>
        <a:lstStyle/>
        <a:p>
          <a:r>
            <a:rPr lang="en-US" dirty="0"/>
            <a:t>5-6 diseases selected in priority order</a:t>
          </a:r>
        </a:p>
      </dgm:t>
    </dgm:pt>
    <dgm:pt modelId="{EEE71158-2983-4402-A378-F6D1AFAFD5F8}" type="parTrans" cxnId="{5603B132-1962-4CE8-8C65-99FC5ACCABD3}">
      <dgm:prSet/>
      <dgm:spPr/>
      <dgm:t>
        <a:bodyPr/>
        <a:lstStyle/>
        <a:p>
          <a:endParaRPr lang="en-US"/>
        </a:p>
      </dgm:t>
    </dgm:pt>
    <dgm:pt modelId="{D4FC45AC-B621-4453-B92C-DEDCF80CD739}" type="sibTrans" cxnId="{5603B132-1962-4CE8-8C65-99FC5ACCABD3}">
      <dgm:prSet/>
      <dgm:spPr/>
      <dgm:t>
        <a:bodyPr/>
        <a:lstStyle/>
        <a:p>
          <a:endParaRPr lang="en-US"/>
        </a:p>
      </dgm:t>
    </dgm:pt>
    <dgm:pt modelId="{F59AAA93-74DA-48E4-BB77-2A72385DCF43}">
      <dgm:prSet phldrT="[Text]"/>
      <dgm:spPr/>
      <dgm:t>
        <a:bodyPr/>
        <a:lstStyle/>
        <a:p>
          <a:r>
            <a:rPr lang="en-US" dirty="0"/>
            <a:t> Paired with vector manufacturing for first-in-human clinical trial</a:t>
          </a:r>
        </a:p>
      </dgm:t>
    </dgm:pt>
    <dgm:pt modelId="{C6980500-A7A0-4C87-B273-AE93E85BEEE2}" type="parTrans" cxnId="{8282EF35-32CA-4718-A6A3-380487CCFC1D}">
      <dgm:prSet/>
      <dgm:spPr/>
      <dgm:t>
        <a:bodyPr/>
        <a:lstStyle/>
        <a:p>
          <a:endParaRPr lang="en-US"/>
        </a:p>
      </dgm:t>
    </dgm:pt>
    <dgm:pt modelId="{54846C2C-D88A-43A0-BE88-40944E2931BD}" type="sibTrans" cxnId="{8282EF35-32CA-4718-A6A3-380487CCFC1D}">
      <dgm:prSet/>
      <dgm:spPr/>
      <dgm:t>
        <a:bodyPr/>
        <a:lstStyle/>
        <a:p>
          <a:endParaRPr lang="en-US"/>
        </a:p>
      </dgm:t>
    </dgm:pt>
    <dgm:pt modelId="{9D0EF164-EE38-4D8E-A6C7-EDF44D582AB0}" type="pres">
      <dgm:prSet presAssocID="{9AEA99AC-F3A5-44E9-9D8C-5D50FA07DD93}" presName="CompostProcess" presStyleCnt="0">
        <dgm:presLayoutVars>
          <dgm:dir/>
          <dgm:resizeHandles val="exact"/>
        </dgm:presLayoutVars>
      </dgm:prSet>
      <dgm:spPr/>
    </dgm:pt>
    <dgm:pt modelId="{3DFBC8AC-3002-44DF-A15E-C45354A37103}" type="pres">
      <dgm:prSet presAssocID="{9AEA99AC-F3A5-44E9-9D8C-5D50FA07DD93}" presName="arrow" presStyleLbl="bgShp" presStyleIdx="0" presStyleCnt="1"/>
      <dgm:spPr/>
    </dgm:pt>
    <dgm:pt modelId="{4A5FDC83-85BE-4A55-A100-D8A511E95F61}" type="pres">
      <dgm:prSet presAssocID="{9AEA99AC-F3A5-44E9-9D8C-5D50FA07DD93}" presName="linearProcess" presStyleCnt="0"/>
      <dgm:spPr/>
    </dgm:pt>
    <dgm:pt modelId="{A0CC7272-EA0B-421F-9E4B-F8C5534251FA}" type="pres">
      <dgm:prSet presAssocID="{DD528334-99D3-4F4D-8F29-E52DEAB46E46}" presName="textNode" presStyleLbl="node1" presStyleIdx="0" presStyleCnt="4">
        <dgm:presLayoutVars>
          <dgm:bulletEnabled val="1"/>
        </dgm:presLayoutVars>
      </dgm:prSet>
      <dgm:spPr/>
    </dgm:pt>
    <dgm:pt modelId="{D568F417-738B-4904-9B42-F478A5EA553D}" type="pres">
      <dgm:prSet presAssocID="{7CD53E3B-4E25-4A26-9989-D57519F8AF4A}" presName="sibTrans" presStyleCnt="0"/>
      <dgm:spPr/>
    </dgm:pt>
    <dgm:pt modelId="{1051F94E-61CF-410A-9E89-1AD82339CD8F}" type="pres">
      <dgm:prSet presAssocID="{2E7A6B9B-5EF3-4FF8-9BF9-DA9343CC1C01}" presName="textNode" presStyleLbl="node1" presStyleIdx="1" presStyleCnt="4">
        <dgm:presLayoutVars>
          <dgm:bulletEnabled val="1"/>
        </dgm:presLayoutVars>
      </dgm:prSet>
      <dgm:spPr/>
    </dgm:pt>
    <dgm:pt modelId="{408FFA0B-5387-452A-8E4A-381A330C83F5}" type="pres">
      <dgm:prSet presAssocID="{27816176-967D-4707-BC8F-89D7873735E9}" presName="sibTrans" presStyleCnt="0"/>
      <dgm:spPr/>
    </dgm:pt>
    <dgm:pt modelId="{C7615AC7-02B3-4953-B592-CBA6D395D536}" type="pres">
      <dgm:prSet presAssocID="{6B6CB587-5BD5-47D4-81CA-D0FA1612A9F8}" presName="textNode" presStyleLbl="node1" presStyleIdx="2" presStyleCnt="4">
        <dgm:presLayoutVars>
          <dgm:bulletEnabled val="1"/>
        </dgm:presLayoutVars>
      </dgm:prSet>
      <dgm:spPr/>
    </dgm:pt>
    <dgm:pt modelId="{D9CFF892-8326-4097-B715-DD8A549AD4C6}" type="pres">
      <dgm:prSet presAssocID="{D4FC45AC-B621-4453-B92C-DEDCF80CD739}" presName="sibTrans" presStyleCnt="0"/>
      <dgm:spPr/>
    </dgm:pt>
    <dgm:pt modelId="{BA498C1A-8288-4343-81AA-68E194977AC0}" type="pres">
      <dgm:prSet presAssocID="{F59AAA93-74DA-48E4-BB77-2A72385DCF43}" presName="textNode" presStyleLbl="node1" presStyleIdx="3" presStyleCnt="4">
        <dgm:presLayoutVars>
          <dgm:bulletEnabled val="1"/>
        </dgm:presLayoutVars>
      </dgm:prSet>
      <dgm:spPr/>
    </dgm:pt>
  </dgm:ptLst>
  <dgm:cxnLst>
    <dgm:cxn modelId="{AFFE9102-0CB8-4066-A9D6-0888AE3305A2}" type="presOf" srcId="{F59AAA93-74DA-48E4-BB77-2A72385DCF43}" destId="{BA498C1A-8288-4343-81AA-68E194977AC0}" srcOrd="0" destOrd="0" presId="urn:microsoft.com/office/officeart/2005/8/layout/hProcess9"/>
    <dgm:cxn modelId="{39EAAD20-C7FF-492D-83B1-D14F2F228635}" type="presOf" srcId="{9AEA99AC-F3A5-44E9-9D8C-5D50FA07DD93}" destId="{9D0EF164-EE38-4D8E-A6C7-EDF44D582AB0}" srcOrd="0" destOrd="0" presId="urn:microsoft.com/office/officeart/2005/8/layout/hProcess9"/>
    <dgm:cxn modelId="{C34CCA2D-AE87-4B0D-912A-903A7A6809B3}" srcId="{9AEA99AC-F3A5-44E9-9D8C-5D50FA07DD93}" destId="{2E7A6B9B-5EF3-4FF8-9BF9-DA9343CC1C01}" srcOrd="1" destOrd="0" parTransId="{6E5BAE9E-F3B7-47BC-8CA6-9334A8759B40}" sibTransId="{27816176-967D-4707-BC8F-89D7873735E9}"/>
    <dgm:cxn modelId="{5603B132-1962-4CE8-8C65-99FC5ACCABD3}" srcId="{9AEA99AC-F3A5-44E9-9D8C-5D50FA07DD93}" destId="{6B6CB587-5BD5-47D4-81CA-D0FA1612A9F8}" srcOrd="2" destOrd="0" parTransId="{EEE71158-2983-4402-A378-F6D1AFAFD5F8}" sibTransId="{D4FC45AC-B621-4453-B92C-DEDCF80CD739}"/>
    <dgm:cxn modelId="{8282EF35-32CA-4718-A6A3-380487CCFC1D}" srcId="{9AEA99AC-F3A5-44E9-9D8C-5D50FA07DD93}" destId="{F59AAA93-74DA-48E4-BB77-2A72385DCF43}" srcOrd="3" destOrd="0" parTransId="{C6980500-A7A0-4C87-B273-AE93E85BEEE2}" sibTransId="{54846C2C-D88A-43A0-BE88-40944E2931BD}"/>
    <dgm:cxn modelId="{F3966142-CA01-4ECE-B73E-7DCC93363269}" srcId="{9AEA99AC-F3A5-44E9-9D8C-5D50FA07DD93}" destId="{DD528334-99D3-4F4D-8F29-E52DEAB46E46}" srcOrd="0" destOrd="0" parTransId="{38250078-0C89-4E9E-A67A-B9903C059F86}" sibTransId="{7CD53E3B-4E25-4A26-9989-D57519F8AF4A}"/>
    <dgm:cxn modelId="{F979B464-C70A-4B37-976B-74BAB2FA7FC3}" type="presOf" srcId="{DD528334-99D3-4F4D-8F29-E52DEAB46E46}" destId="{A0CC7272-EA0B-421F-9E4B-F8C5534251FA}" srcOrd="0" destOrd="0" presId="urn:microsoft.com/office/officeart/2005/8/layout/hProcess9"/>
    <dgm:cxn modelId="{DAF05B56-BEC7-4388-9B3A-C3FA7217294C}" type="presOf" srcId="{6B6CB587-5BD5-47D4-81CA-D0FA1612A9F8}" destId="{C7615AC7-02B3-4953-B592-CBA6D395D536}" srcOrd="0" destOrd="0" presId="urn:microsoft.com/office/officeart/2005/8/layout/hProcess9"/>
    <dgm:cxn modelId="{A0EF6FDC-1BDA-4E8A-9799-BE5ED2782FEC}" type="presOf" srcId="{2E7A6B9B-5EF3-4FF8-9BF9-DA9343CC1C01}" destId="{1051F94E-61CF-410A-9E89-1AD82339CD8F}" srcOrd="0" destOrd="0" presId="urn:microsoft.com/office/officeart/2005/8/layout/hProcess9"/>
    <dgm:cxn modelId="{85FC6694-6B2C-4F74-84E7-32563EBEED97}" type="presParOf" srcId="{9D0EF164-EE38-4D8E-A6C7-EDF44D582AB0}" destId="{3DFBC8AC-3002-44DF-A15E-C45354A37103}" srcOrd="0" destOrd="0" presId="urn:microsoft.com/office/officeart/2005/8/layout/hProcess9"/>
    <dgm:cxn modelId="{FE3CD10D-5422-44A6-BEF9-E4FC5C2DA484}" type="presParOf" srcId="{9D0EF164-EE38-4D8E-A6C7-EDF44D582AB0}" destId="{4A5FDC83-85BE-4A55-A100-D8A511E95F61}" srcOrd="1" destOrd="0" presId="urn:microsoft.com/office/officeart/2005/8/layout/hProcess9"/>
    <dgm:cxn modelId="{8B8B70CA-D1C3-43A3-AE27-AE64577FFDE5}" type="presParOf" srcId="{4A5FDC83-85BE-4A55-A100-D8A511E95F61}" destId="{A0CC7272-EA0B-421F-9E4B-F8C5534251FA}" srcOrd="0" destOrd="0" presId="urn:microsoft.com/office/officeart/2005/8/layout/hProcess9"/>
    <dgm:cxn modelId="{09F583DD-16A6-41A1-BEA2-BADA6C68E235}" type="presParOf" srcId="{4A5FDC83-85BE-4A55-A100-D8A511E95F61}" destId="{D568F417-738B-4904-9B42-F478A5EA553D}" srcOrd="1" destOrd="0" presId="urn:microsoft.com/office/officeart/2005/8/layout/hProcess9"/>
    <dgm:cxn modelId="{7835ED15-652B-4371-A5CC-0332F900DD48}" type="presParOf" srcId="{4A5FDC83-85BE-4A55-A100-D8A511E95F61}" destId="{1051F94E-61CF-410A-9E89-1AD82339CD8F}" srcOrd="2" destOrd="0" presId="urn:microsoft.com/office/officeart/2005/8/layout/hProcess9"/>
    <dgm:cxn modelId="{B20FF7D1-1540-4409-B0FE-123BC237DDC7}" type="presParOf" srcId="{4A5FDC83-85BE-4A55-A100-D8A511E95F61}" destId="{408FFA0B-5387-452A-8E4A-381A330C83F5}" srcOrd="3" destOrd="0" presId="urn:microsoft.com/office/officeart/2005/8/layout/hProcess9"/>
    <dgm:cxn modelId="{CBA20898-9C18-4927-8A8B-9D83C2D1B4E8}" type="presParOf" srcId="{4A5FDC83-85BE-4A55-A100-D8A511E95F61}" destId="{C7615AC7-02B3-4953-B592-CBA6D395D536}" srcOrd="4" destOrd="0" presId="urn:microsoft.com/office/officeart/2005/8/layout/hProcess9"/>
    <dgm:cxn modelId="{DC5EE4FB-7C13-442B-8BCF-85BFFB58809B}" type="presParOf" srcId="{4A5FDC83-85BE-4A55-A100-D8A511E95F61}" destId="{D9CFF892-8326-4097-B715-DD8A549AD4C6}" srcOrd="5" destOrd="0" presId="urn:microsoft.com/office/officeart/2005/8/layout/hProcess9"/>
    <dgm:cxn modelId="{F5F88D6B-B804-48B6-B91E-3FF86D180F86}" type="presParOf" srcId="{4A5FDC83-85BE-4A55-A100-D8A511E95F61}" destId="{BA498C1A-8288-4343-81AA-68E194977AC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38B71-BE0A-42C1-95E6-04B6BAE21E13}">
      <dsp:nvSpPr>
        <dsp:cNvPr id="0" name=""/>
        <dsp:cNvSpPr/>
      </dsp:nvSpPr>
      <dsp:spPr>
        <a:xfrm rot="10800000">
          <a:off x="981774" y="975"/>
          <a:ext cx="2780451" cy="112574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2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High level of precision</a:t>
          </a:r>
        </a:p>
      </dsp:txBody>
      <dsp:txXfrm rot="10800000">
        <a:off x="1263209" y="975"/>
        <a:ext cx="2499016" cy="1125740"/>
      </dsp:txXfrm>
    </dsp:sp>
    <dsp:sp modelId="{B720DF94-63D3-4F11-90A2-ECE1EB47E854}">
      <dsp:nvSpPr>
        <dsp:cNvPr id="0" name=""/>
        <dsp:cNvSpPr/>
      </dsp:nvSpPr>
      <dsp:spPr>
        <a:xfrm>
          <a:off x="418904" y="975"/>
          <a:ext cx="1125740" cy="112574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203067-E295-4130-92BF-DC8D2F92F7E5}">
      <dsp:nvSpPr>
        <dsp:cNvPr id="0" name=""/>
        <dsp:cNvSpPr/>
      </dsp:nvSpPr>
      <dsp:spPr>
        <a:xfrm rot="10800000">
          <a:off x="981774" y="1462757"/>
          <a:ext cx="2780451" cy="112574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2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Enables tailor-made or “bespoke” treatments</a:t>
          </a:r>
        </a:p>
      </dsp:txBody>
      <dsp:txXfrm rot="10800000">
        <a:off x="1263209" y="1462757"/>
        <a:ext cx="2499016" cy="1125740"/>
      </dsp:txXfrm>
    </dsp:sp>
    <dsp:sp modelId="{49DDDAE2-10A9-41D8-A49B-7B639BE1CFD2}">
      <dsp:nvSpPr>
        <dsp:cNvPr id="0" name=""/>
        <dsp:cNvSpPr/>
      </dsp:nvSpPr>
      <dsp:spPr>
        <a:xfrm>
          <a:off x="418904" y="1462757"/>
          <a:ext cx="1125740" cy="112574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F61C0-C359-414A-9217-68564C074DF8}">
      <dsp:nvSpPr>
        <dsp:cNvPr id="0" name=""/>
        <dsp:cNvSpPr/>
      </dsp:nvSpPr>
      <dsp:spPr>
        <a:xfrm>
          <a:off x="0" y="0"/>
          <a:ext cx="1041326" cy="107762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B3872-8343-4341-B6DE-52B716A70CE1}">
      <dsp:nvSpPr>
        <dsp:cNvPr id="0" name=""/>
        <dsp:cNvSpPr/>
      </dsp:nvSpPr>
      <dsp:spPr>
        <a:xfrm>
          <a:off x="520663" y="108341"/>
          <a:ext cx="676862" cy="255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lumMod val="85000"/>
                </a:schemeClr>
              </a:solidFill>
            </a:rPr>
            <a:t>AAV Biology</a:t>
          </a:r>
        </a:p>
      </dsp:txBody>
      <dsp:txXfrm>
        <a:off x="533116" y="120794"/>
        <a:ext cx="651956" cy="230187"/>
      </dsp:txXfrm>
    </dsp:sp>
    <dsp:sp modelId="{7FFD182C-ED8B-41FD-8309-42609169EE00}">
      <dsp:nvSpPr>
        <dsp:cNvPr id="0" name=""/>
        <dsp:cNvSpPr/>
      </dsp:nvSpPr>
      <dsp:spPr>
        <a:xfrm>
          <a:off x="520663" y="395321"/>
          <a:ext cx="676862" cy="255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Manufacturing and Clinical Trials</a:t>
          </a:r>
        </a:p>
      </dsp:txBody>
      <dsp:txXfrm>
        <a:off x="533116" y="407774"/>
        <a:ext cx="651956" cy="230187"/>
      </dsp:txXfrm>
    </dsp:sp>
    <dsp:sp modelId="{2CCB670C-79B6-404B-B580-57C632A59BA8}">
      <dsp:nvSpPr>
        <dsp:cNvPr id="0" name=""/>
        <dsp:cNvSpPr/>
      </dsp:nvSpPr>
      <dsp:spPr>
        <a:xfrm>
          <a:off x="520663" y="682300"/>
          <a:ext cx="676862" cy="255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lumMod val="85000"/>
                </a:schemeClr>
              </a:solidFill>
            </a:rPr>
            <a:t>Regulatory Frameworks</a:t>
          </a:r>
        </a:p>
      </dsp:txBody>
      <dsp:txXfrm>
        <a:off x="533116" y="694753"/>
        <a:ext cx="651956" cy="230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F61C0-C359-414A-9217-68564C074DF8}">
      <dsp:nvSpPr>
        <dsp:cNvPr id="0" name=""/>
        <dsp:cNvSpPr/>
      </dsp:nvSpPr>
      <dsp:spPr>
        <a:xfrm>
          <a:off x="948266" y="0"/>
          <a:ext cx="5418667" cy="541866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B3872-8343-4341-B6DE-52B716A70CE1}">
      <dsp:nvSpPr>
        <dsp:cNvPr id="0" name=""/>
        <dsp:cNvSpPr/>
      </dsp:nvSpPr>
      <dsp:spPr>
        <a:xfrm>
          <a:off x="3657599" y="544777"/>
          <a:ext cx="3522133" cy="12827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AAV Biology</a:t>
          </a:r>
        </a:p>
      </dsp:txBody>
      <dsp:txXfrm>
        <a:off x="3720215" y="607393"/>
        <a:ext cx="3396901" cy="1157468"/>
      </dsp:txXfrm>
    </dsp:sp>
    <dsp:sp modelId="{7FFD182C-ED8B-41FD-8309-42609169EE00}">
      <dsp:nvSpPr>
        <dsp:cNvPr id="0" name=""/>
        <dsp:cNvSpPr/>
      </dsp:nvSpPr>
      <dsp:spPr>
        <a:xfrm>
          <a:off x="3657599" y="1987814"/>
          <a:ext cx="3522133" cy="12827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Manufacturing and Clinical Trials</a:t>
          </a:r>
        </a:p>
      </dsp:txBody>
      <dsp:txXfrm>
        <a:off x="3720215" y="2050430"/>
        <a:ext cx="3396901" cy="1157468"/>
      </dsp:txXfrm>
    </dsp:sp>
    <dsp:sp modelId="{2CCB670C-79B6-404B-B580-57C632A59BA8}">
      <dsp:nvSpPr>
        <dsp:cNvPr id="0" name=""/>
        <dsp:cNvSpPr/>
      </dsp:nvSpPr>
      <dsp:spPr>
        <a:xfrm>
          <a:off x="3657599" y="3430852"/>
          <a:ext cx="3522133" cy="12827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Regulatory Frameworks</a:t>
          </a:r>
        </a:p>
      </dsp:txBody>
      <dsp:txXfrm>
        <a:off x="3720215" y="3493468"/>
        <a:ext cx="3396901" cy="1157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F61C0-C359-414A-9217-68564C074DF8}">
      <dsp:nvSpPr>
        <dsp:cNvPr id="0" name=""/>
        <dsp:cNvSpPr/>
      </dsp:nvSpPr>
      <dsp:spPr>
        <a:xfrm>
          <a:off x="0" y="0"/>
          <a:ext cx="1041326" cy="107762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B3872-8343-4341-B6DE-52B716A70CE1}">
      <dsp:nvSpPr>
        <dsp:cNvPr id="0" name=""/>
        <dsp:cNvSpPr/>
      </dsp:nvSpPr>
      <dsp:spPr>
        <a:xfrm>
          <a:off x="520663" y="108341"/>
          <a:ext cx="676862" cy="255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AAV Biology</a:t>
          </a:r>
        </a:p>
      </dsp:txBody>
      <dsp:txXfrm>
        <a:off x="533116" y="120794"/>
        <a:ext cx="651956" cy="230187"/>
      </dsp:txXfrm>
    </dsp:sp>
    <dsp:sp modelId="{7FFD182C-ED8B-41FD-8309-42609169EE00}">
      <dsp:nvSpPr>
        <dsp:cNvPr id="0" name=""/>
        <dsp:cNvSpPr/>
      </dsp:nvSpPr>
      <dsp:spPr>
        <a:xfrm>
          <a:off x="520663" y="395321"/>
          <a:ext cx="676862" cy="255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lumMod val="85000"/>
                </a:schemeClr>
              </a:solidFill>
            </a:rPr>
            <a:t>Manufacturing and Clinical Trials</a:t>
          </a:r>
        </a:p>
      </dsp:txBody>
      <dsp:txXfrm>
        <a:off x="533116" y="407774"/>
        <a:ext cx="651956" cy="230187"/>
      </dsp:txXfrm>
    </dsp:sp>
    <dsp:sp modelId="{2CCB670C-79B6-404B-B580-57C632A59BA8}">
      <dsp:nvSpPr>
        <dsp:cNvPr id="0" name=""/>
        <dsp:cNvSpPr/>
      </dsp:nvSpPr>
      <dsp:spPr>
        <a:xfrm>
          <a:off x="520663" y="682300"/>
          <a:ext cx="676862" cy="255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lumMod val="85000"/>
                </a:schemeClr>
              </a:solidFill>
            </a:rPr>
            <a:t>Regulatory Frameworks</a:t>
          </a:r>
        </a:p>
      </dsp:txBody>
      <dsp:txXfrm>
        <a:off x="533116" y="694753"/>
        <a:ext cx="651956" cy="230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F61C0-C359-414A-9217-68564C074DF8}">
      <dsp:nvSpPr>
        <dsp:cNvPr id="0" name=""/>
        <dsp:cNvSpPr/>
      </dsp:nvSpPr>
      <dsp:spPr>
        <a:xfrm>
          <a:off x="0" y="0"/>
          <a:ext cx="1041326" cy="107762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B3872-8343-4341-B6DE-52B716A70CE1}">
      <dsp:nvSpPr>
        <dsp:cNvPr id="0" name=""/>
        <dsp:cNvSpPr/>
      </dsp:nvSpPr>
      <dsp:spPr>
        <a:xfrm>
          <a:off x="520663" y="108341"/>
          <a:ext cx="676862" cy="255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lumMod val="85000"/>
                </a:schemeClr>
              </a:solidFill>
            </a:rPr>
            <a:t>AAV Biology</a:t>
          </a:r>
        </a:p>
      </dsp:txBody>
      <dsp:txXfrm>
        <a:off x="533116" y="120794"/>
        <a:ext cx="651956" cy="230187"/>
      </dsp:txXfrm>
    </dsp:sp>
    <dsp:sp modelId="{7FFD182C-ED8B-41FD-8309-42609169EE00}">
      <dsp:nvSpPr>
        <dsp:cNvPr id="0" name=""/>
        <dsp:cNvSpPr/>
      </dsp:nvSpPr>
      <dsp:spPr>
        <a:xfrm>
          <a:off x="520663" y="395321"/>
          <a:ext cx="676862" cy="255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Manufacturing and Clinical Trials</a:t>
          </a:r>
        </a:p>
      </dsp:txBody>
      <dsp:txXfrm>
        <a:off x="533116" y="407774"/>
        <a:ext cx="651956" cy="230187"/>
      </dsp:txXfrm>
    </dsp:sp>
    <dsp:sp modelId="{2CCB670C-79B6-404B-B580-57C632A59BA8}">
      <dsp:nvSpPr>
        <dsp:cNvPr id="0" name=""/>
        <dsp:cNvSpPr/>
      </dsp:nvSpPr>
      <dsp:spPr>
        <a:xfrm>
          <a:off x="520663" y="682300"/>
          <a:ext cx="676862" cy="255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lumMod val="85000"/>
                </a:schemeClr>
              </a:solidFill>
            </a:rPr>
            <a:t>Regulatory Frameworks</a:t>
          </a:r>
        </a:p>
      </dsp:txBody>
      <dsp:txXfrm>
        <a:off x="533116" y="694753"/>
        <a:ext cx="651956" cy="2301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710D7-2B13-46EF-BB0F-903BAE754E2F}">
      <dsp:nvSpPr>
        <dsp:cNvPr id="0" name=""/>
        <dsp:cNvSpPr/>
      </dsp:nvSpPr>
      <dsp:spPr>
        <a:xfrm>
          <a:off x="858293" y="1370"/>
          <a:ext cx="1587751" cy="15877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ClrTx/>
            <a:buSzTx/>
            <a:buFontTx/>
            <a:buNone/>
          </a:pPr>
          <a:r>
            <a:rPr kumimoji="0" lang="en-US" sz="115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Develop and promote “blueprint” </a:t>
          </a:r>
          <a:r>
            <a:rPr lang="en-US" sz="1150" b="1" kern="1200" dirty="0">
              <a:solidFill>
                <a:schemeClr val="bg1"/>
              </a:solidFill>
              <a:latin typeface="Calibri" panose="020F0502020204030204" pitchFamily="34" charset="0"/>
              <a:cs typeface="Calibri" panose="020F0502020204030204" pitchFamily="34" charset="0"/>
            </a:rPr>
            <a:t>of AAV research, clinical, and manufacturing protocols</a:t>
          </a:r>
          <a:endParaRPr lang="en-US" sz="1150" kern="1200" dirty="0">
            <a:solidFill>
              <a:schemeClr val="bg1"/>
            </a:solidFill>
          </a:endParaRPr>
        </a:p>
      </dsp:txBody>
      <dsp:txXfrm>
        <a:off x="1090814" y="233891"/>
        <a:ext cx="1122709" cy="1122709"/>
      </dsp:txXfrm>
    </dsp:sp>
    <dsp:sp modelId="{AC83A143-EE69-4846-829C-D5767AD6FF96}">
      <dsp:nvSpPr>
        <dsp:cNvPr id="0" name=""/>
        <dsp:cNvSpPr/>
      </dsp:nvSpPr>
      <dsp:spPr>
        <a:xfrm>
          <a:off x="1191720" y="1718047"/>
          <a:ext cx="920895" cy="92089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313785" y="2070197"/>
        <a:ext cx="676765" cy="216595"/>
      </dsp:txXfrm>
    </dsp:sp>
    <dsp:sp modelId="{A295B74B-2DF3-497E-AC10-CDF596190105}">
      <dsp:nvSpPr>
        <dsp:cNvPr id="0" name=""/>
        <dsp:cNvSpPr/>
      </dsp:nvSpPr>
      <dsp:spPr>
        <a:xfrm>
          <a:off x="858293" y="2767868"/>
          <a:ext cx="1587751" cy="15877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ClrTx/>
            <a:buSzTx/>
            <a:buFontTx/>
            <a:buNone/>
          </a:pPr>
          <a:r>
            <a:rPr kumimoji="0" lang="en-US" sz="115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Work with FDA to create a standard regulatory submission and reference materials for gene therapies</a:t>
          </a:r>
          <a:endParaRPr lang="en-US" sz="1150" kern="1200" dirty="0">
            <a:solidFill>
              <a:schemeClr val="bg1"/>
            </a:solidFill>
          </a:endParaRPr>
        </a:p>
      </dsp:txBody>
      <dsp:txXfrm>
        <a:off x="1090814" y="3000389"/>
        <a:ext cx="1122709" cy="1122709"/>
      </dsp:txXfrm>
    </dsp:sp>
    <dsp:sp modelId="{01268C59-701A-4D18-B248-384FEF2E48BE}">
      <dsp:nvSpPr>
        <dsp:cNvPr id="0" name=""/>
        <dsp:cNvSpPr/>
      </dsp:nvSpPr>
      <dsp:spPr>
        <a:xfrm>
          <a:off x="2684207" y="1883173"/>
          <a:ext cx="504904" cy="5906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2684207" y="2001302"/>
        <a:ext cx="353433" cy="354385"/>
      </dsp:txXfrm>
    </dsp:sp>
    <dsp:sp modelId="{949A2696-FA74-429B-9497-204E1BF440D5}">
      <dsp:nvSpPr>
        <dsp:cNvPr id="0" name=""/>
        <dsp:cNvSpPr/>
      </dsp:nvSpPr>
      <dsp:spPr>
        <a:xfrm>
          <a:off x="3398695" y="590743"/>
          <a:ext cx="3175502" cy="31755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ClrTx/>
            <a:buSzTx/>
            <a:buFontTx/>
            <a:buNone/>
          </a:pPr>
          <a:r>
            <a:rPr lang="en-US" sz="2200" b="1" kern="1200" dirty="0">
              <a:solidFill>
                <a:schemeClr val="bg1"/>
              </a:solidFill>
              <a:latin typeface="Calibri" panose="020F0502020204030204" pitchFamily="34" charset="0"/>
              <a:cs typeface="Calibri" panose="020F0502020204030204" pitchFamily="34" charset="0"/>
            </a:rPr>
            <a:t>Revolutionize the field of gene therapy to enable faster and cheaper treatments for all patients</a:t>
          </a:r>
          <a:endParaRPr lang="en-US" sz="2200" kern="1200" dirty="0">
            <a:solidFill>
              <a:schemeClr val="bg1"/>
            </a:solidFill>
          </a:endParaRPr>
        </a:p>
      </dsp:txBody>
      <dsp:txXfrm>
        <a:off x="3863737" y="1055785"/>
        <a:ext cx="2245418" cy="2245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F61C0-C359-414A-9217-68564C074DF8}">
      <dsp:nvSpPr>
        <dsp:cNvPr id="0" name=""/>
        <dsp:cNvSpPr/>
      </dsp:nvSpPr>
      <dsp:spPr>
        <a:xfrm>
          <a:off x="0" y="0"/>
          <a:ext cx="1041326" cy="107762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B3872-8343-4341-B6DE-52B716A70CE1}">
      <dsp:nvSpPr>
        <dsp:cNvPr id="0" name=""/>
        <dsp:cNvSpPr/>
      </dsp:nvSpPr>
      <dsp:spPr>
        <a:xfrm>
          <a:off x="520663" y="108341"/>
          <a:ext cx="676862" cy="255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lumMod val="85000"/>
                </a:schemeClr>
              </a:solidFill>
            </a:rPr>
            <a:t>AAV Biology</a:t>
          </a:r>
        </a:p>
      </dsp:txBody>
      <dsp:txXfrm>
        <a:off x="533116" y="120794"/>
        <a:ext cx="651956" cy="230187"/>
      </dsp:txXfrm>
    </dsp:sp>
    <dsp:sp modelId="{7FFD182C-ED8B-41FD-8309-42609169EE00}">
      <dsp:nvSpPr>
        <dsp:cNvPr id="0" name=""/>
        <dsp:cNvSpPr/>
      </dsp:nvSpPr>
      <dsp:spPr>
        <a:xfrm>
          <a:off x="520663" y="395321"/>
          <a:ext cx="676862" cy="255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lumMod val="85000"/>
                </a:schemeClr>
              </a:solidFill>
            </a:rPr>
            <a:t>Manufacturing and Clinical Trials</a:t>
          </a:r>
        </a:p>
      </dsp:txBody>
      <dsp:txXfrm>
        <a:off x="533116" y="407774"/>
        <a:ext cx="651956" cy="230187"/>
      </dsp:txXfrm>
    </dsp:sp>
    <dsp:sp modelId="{2CCB670C-79B6-404B-B580-57C632A59BA8}">
      <dsp:nvSpPr>
        <dsp:cNvPr id="0" name=""/>
        <dsp:cNvSpPr/>
      </dsp:nvSpPr>
      <dsp:spPr>
        <a:xfrm>
          <a:off x="520663" y="682300"/>
          <a:ext cx="676862" cy="255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Regulatory Frameworks</a:t>
          </a:r>
        </a:p>
      </dsp:txBody>
      <dsp:txXfrm>
        <a:off x="533116" y="694753"/>
        <a:ext cx="651956" cy="2301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D90EB-B1F2-40D7-B827-661072978DAE}">
      <dsp:nvSpPr>
        <dsp:cNvPr id="0" name=""/>
        <dsp:cNvSpPr/>
      </dsp:nvSpPr>
      <dsp:spPr>
        <a:xfrm>
          <a:off x="5615521" y="2787108"/>
          <a:ext cx="4748763" cy="502217"/>
        </a:xfrm>
        <a:custGeom>
          <a:avLst/>
          <a:gdLst/>
          <a:ahLst/>
          <a:cxnLst/>
          <a:rect l="0" t="0" r="0" b="0"/>
          <a:pathLst>
            <a:path>
              <a:moveTo>
                <a:pt x="0" y="0"/>
              </a:moveTo>
              <a:lnTo>
                <a:pt x="0" y="342246"/>
              </a:lnTo>
              <a:lnTo>
                <a:pt x="4748763" y="342246"/>
              </a:lnTo>
              <a:lnTo>
                <a:pt x="4748763" y="502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E89E93-A8A8-4F5D-A68A-D850742EE944}">
      <dsp:nvSpPr>
        <dsp:cNvPr id="0" name=""/>
        <dsp:cNvSpPr/>
      </dsp:nvSpPr>
      <dsp:spPr>
        <a:xfrm>
          <a:off x="8208003" y="4385858"/>
          <a:ext cx="91440" cy="502217"/>
        </a:xfrm>
        <a:custGeom>
          <a:avLst/>
          <a:gdLst/>
          <a:ahLst/>
          <a:cxnLst/>
          <a:rect l="0" t="0" r="0" b="0"/>
          <a:pathLst>
            <a:path>
              <a:moveTo>
                <a:pt x="45720" y="0"/>
              </a:moveTo>
              <a:lnTo>
                <a:pt x="45720" y="502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D035B2-6D70-4325-B24D-8A95B70FFEE4}">
      <dsp:nvSpPr>
        <dsp:cNvPr id="0" name=""/>
        <dsp:cNvSpPr/>
      </dsp:nvSpPr>
      <dsp:spPr>
        <a:xfrm>
          <a:off x="5615521" y="2787108"/>
          <a:ext cx="2638201" cy="502217"/>
        </a:xfrm>
        <a:custGeom>
          <a:avLst/>
          <a:gdLst/>
          <a:ahLst/>
          <a:cxnLst/>
          <a:rect l="0" t="0" r="0" b="0"/>
          <a:pathLst>
            <a:path>
              <a:moveTo>
                <a:pt x="0" y="0"/>
              </a:moveTo>
              <a:lnTo>
                <a:pt x="0" y="342246"/>
              </a:lnTo>
              <a:lnTo>
                <a:pt x="2638201" y="342246"/>
              </a:lnTo>
              <a:lnTo>
                <a:pt x="2638201" y="502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92F261-6DB7-4BE0-AB27-69453AC6002B}">
      <dsp:nvSpPr>
        <dsp:cNvPr id="0" name=""/>
        <dsp:cNvSpPr/>
      </dsp:nvSpPr>
      <dsp:spPr>
        <a:xfrm>
          <a:off x="5087881" y="4385858"/>
          <a:ext cx="1055280" cy="502217"/>
        </a:xfrm>
        <a:custGeom>
          <a:avLst/>
          <a:gdLst/>
          <a:ahLst/>
          <a:cxnLst/>
          <a:rect l="0" t="0" r="0" b="0"/>
          <a:pathLst>
            <a:path>
              <a:moveTo>
                <a:pt x="0" y="0"/>
              </a:moveTo>
              <a:lnTo>
                <a:pt x="0" y="342246"/>
              </a:lnTo>
              <a:lnTo>
                <a:pt x="1055280" y="342246"/>
              </a:lnTo>
              <a:lnTo>
                <a:pt x="1055280" y="502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D06FCD-5DCF-4343-B424-D04EB911DF94}">
      <dsp:nvSpPr>
        <dsp:cNvPr id="0" name=""/>
        <dsp:cNvSpPr/>
      </dsp:nvSpPr>
      <dsp:spPr>
        <a:xfrm>
          <a:off x="4032600" y="4385858"/>
          <a:ext cx="1055280" cy="502217"/>
        </a:xfrm>
        <a:custGeom>
          <a:avLst/>
          <a:gdLst/>
          <a:ahLst/>
          <a:cxnLst/>
          <a:rect l="0" t="0" r="0" b="0"/>
          <a:pathLst>
            <a:path>
              <a:moveTo>
                <a:pt x="1055280" y="0"/>
              </a:moveTo>
              <a:lnTo>
                <a:pt x="1055280" y="342246"/>
              </a:lnTo>
              <a:lnTo>
                <a:pt x="0" y="342246"/>
              </a:lnTo>
              <a:lnTo>
                <a:pt x="0" y="502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F7651E-F50C-40B3-A0B4-3B9F259003DD}">
      <dsp:nvSpPr>
        <dsp:cNvPr id="0" name=""/>
        <dsp:cNvSpPr/>
      </dsp:nvSpPr>
      <dsp:spPr>
        <a:xfrm>
          <a:off x="5087881" y="2787108"/>
          <a:ext cx="527640" cy="502217"/>
        </a:xfrm>
        <a:custGeom>
          <a:avLst/>
          <a:gdLst/>
          <a:ahLst/>
          <a:cxnLst/>
          <a:rect l="0" t="0" r="0" b="0"/>
          <a:pathLst>
            <a:path>
              <a:moveTo>
                <a:pt x="527640" y="0"/>
              </a:moveTo>
              <a:lnTo>
                <a:pt x="527640" y="342246"/>
              </a:lnTo>
              <a:lnTo>
                <a:pt x="0" y="342246"/>
              </a:lnTo>
              <a:lnTo>
                <a:pt x="0" y="502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EC5217-30BD-40FE-B804-02B3EF4DE4D2}">
      <dsp:nvSpPr>
        <dsp:cNvPr id="0" name=""/>
        <dsp:cNvSpPr/>
      </dsp:nvSpPr>
      <dsp:spPr>
        <a:xfrm>
          <a:off x="2977319" y="2787108"/>
          <a:ext cx="2638201" cy="502217"/>
        </a:xfrm>
        <a:custGeom>
          <a:avLst/>
          <a:gdLst/>
          <a:ahLst/>
          <a:cxnLst/>
          <a:rect l="0" t="0" r="0" b="0"/>
          <a:pathLst>
            <a:path>
              <a:moveTo>
                <a:pt x="2638201" y="0"/>
              </a:moveTo>
              <a:lnTo>
                <a:pt x="2638201" y="342246"/>
              </a:lnTo>
              <a:lnTo>
                <a:pt x="0" y="342246"/>
              </a:lnTo>
              <a:lnTo>
                <a:pt x="0" y="502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2F5EF4-E06D-49D1-9E0C-1014A65DD9CD}">
      <dsp:nvSpPr>
        <dsp:cNvPr id="0" name=""/>
        <dsp:cNvSpPr/>
      </dsp:nvSpPr>
      <dsp:spPr>
        <a:xfrm>
          <a:off x="821038" y="4385858"/>
          <a:ext cx="91440" cy="502217"/>
        </a:xfrm>
        <a:custGeom>
          <a:avLst/>
          <a:gdLst/>
          <a:ahLst/>
          <a:cxnLst/>
          <a:rect l="0" t="0" r="0" b="0"/>
          <a:pathLst>
            <a:path>
              <a:moveTo>
                <a:pt x="45720" y="0"/>
              </a:moveTo>
              <a:lnTo>
                <a:pt x="45720" y="502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7A0F65-8E42-4CA6-91F6-8608BC0F95E3}">
      <dsp:nvSpPr>
        <dsp:cNvPr id="0" name=""/>
        <dsp:cNvSpPr/>
      </dsp:nvSpPr>
      <dsp:spPr>
        <a:xfrm>
          <a:off x="866758" y="2787108"/>
          <a:ext cx="4748763" cy="502217"/>
        </a:xfrm>
        <a:custGeom>
          <a:avLst/>
          <a:gdLst/>
          <a:ahLst/>
          <a:cxnLst/>
          <a:rect l="0" t="0" r="0" b="0"/>
          <a:pathLst>
            <a:path>
              <a:moveTo>
                <a:pt x="4748763" y="0"/>
              </a:moveTo>
              <a:lnTo>
                <a:pt x="4748763" y="342246"/>
              </a:lnTo>
              <a:lnTo>
                <a:pt x="0" y="342246"/>
              </a:lnTo>
              <a:lnTo>
                <a:pt x="0" y="502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5AC4BA-49D7-4A9C-A0C9-D2F25A4E561F}">
      <dsp:nvSpPr>
        <dsp:cNvPr id="0" name=""/>
        <dsp:cNvSpPr/>
      </dsp:nvSpPr>
      <dsp:spPr>
        <a:xfrm>
          <a:off x="4752109" y="1690575"/>
          <a:ext cx="1726823" cy="10965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10CABF-DCF1-4BC2-8874-8EC6117969E9}">
      <dsp:nvSpPr>
        <dsp:cNvPr id="0" name=""/>
        <dsp:cNvSpPr/>
      </dsp:nvSpPr>
      <dsp:spPr>
        <a:xfrm>
          <a:off x="4943979" y="1872851"/>
          <a:ext cx="1726823" cy="10965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AMP BGTC Steering Committee</a:t>
          </a:r>
        </a:p>
      </dsp:txBody>
      <dsp:txXfrm>
        <a:off x="4976095" y="1904967"/>
        <a:ext cx="1662591" cy="1032300"/>
      </dsp:txXfrm>
    </dsp:sp>
    <dsp:sp modelId="{F9B914F6-1FED-44F0-A2B7-519656218FE9}">
      <dsp:nvSpPr>
        <dsp:cNvPr id="0" name=""/>
        <dsp:cNvSpPr/>
      </dsp:nvSpPr>
      <dsp:spPr>
        <a:xfrm>
          <a:off x="3346" y="3289325"/>
          <a:ext cx="1726823" cy="10965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3CBA23-8BB9-458D-8DEB-219F7FB4F7EB}">
      <dsp:nvSpPr>
        <dsp:cNvPr id="0" name=""/>
        <dsp:cNvSpPr/>
      </dsp:nvSpPr>
      <dsp:spPr>
        <a:xfrm>
          <a:off x="195215" y="3471601"/>
          <a:ext cx="1726823" cy="10965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AAV Biology Subteam</a:t>
          </a:r>
          <a:endParaRPr lang="en-US" sz="1000" b="1" kern="1200" dirty="0"/>
        </a:p>
      </dsp:txBody>
      <dsp:txXfrm>
        <a:off x="227331" y="3503717"/>
        <a:ext cx="1662591" cy="1032300"/>
      </dsp:txXfrm>
    </dsp:sp>
    <dsp:sp modelId="{9B370242-E8EF-4081-93C0-9265706BF758}">
      <dsp:nvSpPr>
        <dsp:cNvPr id="0" name=""/>
        <dsp:cNvSpPr/>
      </dsp:nvSpPr>
      <dsp:spPr>
        <a:xfrm>
          <a:off x="3346" y="4888076"/>
          <a:ext cx="1726823" cy="10965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733BC-ECBE-4ACA-A455-FF8E78660AF0}">
      <dsp:nvSpPr>
        <dsp:cNvPr id="0" name=""/>
        <dsp:cNvSpPr/>
      </dsp:nvSpPr>
      <dsp:spPr>
        <a:xfrm>
          <a:off x="195215" y="5070351"/>
          <a:ext cx="1726823" cy="10965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Proposal Review Working Group</a:t>
          </a:r>
        </a:p>
      </dsp:txBody>
      <dsp:txXfrm>
        <a:off x="227331" y="5102467"/>
        <a:ext cx="1662591" cy="1032300"/>
      </dsp:txXfrm>
    </dsp:sp>
    <dsp:sp modelId="{EF6E6C3A-D6C8-4FE1-9848-8CEEF63B1E8B}">
      <dsp:nvSpPr>
        <dsp:cNvPr id="0" name=""/>
        <dsp:cNvSpPr/>
      </dsp:nvSpPr>
      <dsp:spPr>
        <a:xfrm>
          <a:off x="2113908" y="3289325"/>
          <a:ext cx="1726823" cy="10965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770F9-23A5-487D-9732-D04C6F2A8AFD}">
      <dsp:nvSpPr>
        <dsp:cNvPr id="0" name=""/>
        <dsp:cNvSpPr/>
      </dsp:nvSpPr>
      <dsp:spPr>
        <a:xfrm>
          <a:off x="2305777" y="3471601"/>
          <a:ext cx="1726823" cy="10965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Manufacturing Subteam</a:t>
          </a:r>
          <a:endParaRPr lang="en-US" sz="1000" b="1" kern="1200" dirty="0"/>
        </a:p>
      </dsp:txBody>
      <dsp:txXfrm>
        <a:off x="2337893" y="3503717"/>
        <a:ext cx="1662591" cy="1032300"/>
      </dsp:txXfrm>
    </dsp:sp>
    <dsp:sp modelId="{AD4E0AFB-F1DB-4C2B-94A3-DDA5198B1FFA}">
      <dsp:nvSpPr>
        <dsp:cNvPr id="0" name=""/>
        <dsp:cNvSpPr/>
      </dsp:nvSpPr>
      <dsp:spPr>
        <a:xfrm>
          <a:off x="4224469" y="3289325"/>
          <a:ext cx="1726823" cy="10965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10E33-C8A2-4280-860C-68E697B5FBAC}">
      <dsp:nvSpPr>
        <dsp:cNvPr id="0" name=""/>
        <dsp:cNvSpPr/>
      </dsp:nvSpPr>
      <dsp:spPr>
        <a:xfrm>
          <a:off x="4416338" y="3471601"/>
          <a:ext cx="1726823" cy="10965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Clinical Subteam</a:t>
          </a:r>
          <a:endParaRPr lang="en-US" sz="1000" b="1" kern="1200" dirty="0"/>
        </a:p>
      </dsp:txBody>
      <dsp:txXfrm>
        <a:off x="4448454" y="3503717"/>
        <a:ext cx="1662591" cy="1032300"/>
      </dsp:txXfrm>
    </dsp:sp>
    <dsp:sp modelId="{C7444A2F-1467-4CF7-9B62-20510660500B}">
      <dsp:nvSpPr>
        <dsp:cNvPr id="0" name=""/>
        <dsp:cNvSpPr/>
      </dsp:nvSpPr>
      <dsp:spPr>
        <a:xfrm>
          <a:off x="3169188" y="4888076"/>
          <a:ext cx="1726823" cy="10965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81AC2C-5172-45E5-8161-085662E1EE86}">
      <dsp:nvSpPr>
        <dsp:cNvPr id="0" name=""/>
        <dsp:cNvSpPr/>
      </dsp:nvSpPr>
      <dsp:spPr>
        <a:xfrm>
          <a:off x="3361057" y="5070351"/>
          <a:ext cx="1726823" cy="10965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Disease Selection Working Group</a:t>
          </a:r>
        </a:p>
      </dsp:txBody>
      <dsp:txXfrm>
        <a:off x="3393173" y="5102467"/>
        <a:ext cx="1662591" cy="1032300"/>
      </dsp:txXfrm>
    </dsp:sp>
    <dsp:sp modelId="{2419FA5F-B8A8-45B7-BFD4-2E21B2ABF862}">
      <dsp:nvSpPr>
        <dsp:cNvPr id="0" name=""/>
        <dsp:cNvSpPr/>
      </dsp:nvSpPr>
      <dsp:spPr>
        <a:xfrm>
          <a:off x="5279750" y="4888076"/>
          <a:ext cx="1726823" cy="1096532"/>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D893E3-13F9-4952-8A69-6B7F4E6FAA94}">
      <dsp:nvSpPr>
        <dsp:cNvPr id="0" name=""/>
        <dsp:cNvSpPr/>
      </dsp:nvSpPr>
      <dsp:spPr>
        <a:xfrm>
          <a:off x="5471619" y="5070351"/>
          <a:ext cx="1726823" cy="10965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lumMod val="50000"/>
                </a:schemeClr>
              </a:solidFill>
            </a:rPr>
            <a:t>Disease-Specific Roundtables</a:t>
          </a:r>
        </a:p>
      </dsp:txBody>
      <dsp:txXfrm>
        <a:off x="5503735" y="5102467"/>
        <a:ext cx="1662591" cy="1032300"/>
      </dsp:txXfrm>
    </dsp:sp>
    <dsp:sp modelId="{A9C89F96-8BFE-44D6-AC2D-2D1E8EE1D8DA}">
      <dsp:nvSpPr>
        <dsp:cNvPr id="0" name=""/>
        <dsp:cNvSpPr/>
      </dsp:nvSpPr>
      <dsp:spPr>
        <a:xfrm>
          <a:off x="7390311" y="3289325"/>
          <a:ext cx="1726823" cy="10965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500B8B-C9F7-4B97-B74A-97902377B0B7}">
      <dsp:nvSpPr>
        <dsp:cNvPr id="0" name=""/>
        <dsp:cNvSpPr/>
      </dsp:nvSpPr>
      <dsp:spPr>
        <a:xfrm>
          <a:off x="7582180" y="3471601"/>
          <a:ext cx="1726823" cy="10965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Communications Subteam</a:t>
          </a:r>
          <a:endParaRPr lang="en-US" sz="1000" b="1" kern="1200" dirty="0"/>
        </a:p>
      </dsp:txBody>
      <dsp:txXfrm>
        <a:off x="7614296" y="3503717"/>
        <a:ext cx="1662591" cy="1032300"/>
      </dsp:txXfrm>
    </dsp:sp>
    <dsp:sp modelId="{A34EE6CD-EDF5-4078-9545-5BDB86A40F99}">
      <dsp:nvSpPr>
        <dsp:cNvPr id="0" name=""/>
        <dsp:cNvSpPr/>
      </dsp:nvSpPr>
      <dsp:spPr>
        <a:xfrm>
          <a:off x="7390311" y="4888076"/>
          <a:ext cx="1726823" cy="1096532"/>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984B12-C03B-4A83-A26D-E12EF852CA3F}">
      <dsp:nvSpPr>
        <dsp:cNvPr id="0" name=""/>
        <dsp:cNvSpPr/>
      </dsp:nvSpPr>
      <dsp:spPr>
        <a:xfrm>
          <a:off x="7582180" y="5070351"/>
          <a:ext cx="1726823" cy="10965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lumMod val="50000"/>
                </a:schemeClr>
              </a:solidFill>
            </a:rPr>
            <a:t>AAV Clinical Manual WG</a:t>
          </a:r>
        </a:p>
      </dsp:txBody>
      <dsp:txXfrm>
        <a:off x="7614296" y="5102467"/>
        <a:ext cx="1662591" cy="1032300"/>
      </dsp:txXfrm>
    </dsp:sp>
    <dsp:sp modelId="{0CE42521-A121-4133-AE67-66779C7A3576}">
      <dsp:nvSpPr>
        <dsp:cNvPr id="0" name=""/>
        <dsp:cNvSpPr/>
      </dsp:nvSpPr>
      <dsp:spPr>
        <a:xfrm>
          <a:off x="9500873" y="3289325"/>
          <a:ext cx="1726823" cy="1096532"/>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5E1EF-17BD-4741-8C2F-708F3E4E41E1}">
      <dsp:nvSpPr>
        <dsp:cNvPr id="0" name=""/>
        <dsp:cNvSpPr/>
      </dsp:nvSpPr>
      <dsp:spPr>
        <a:xfrm>
          <a:off x="9692742" y="3471601"/>
          <a:ext cx="1726823" cy="10965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lumMod val="50000"/>
                </a:schemeClr>
              </a:solidFill>
            </a:rPr>
            <a:t>Regulatory Subteam</a:t>
          </a:r>
        </a:p>
      </dsp:txBody>
      <dsp:txXfrm>
        <a:off x="9724858" y="3503717"/>
        <a:ext cx="1662591" cy="10323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F61C0-C359-414A-9217-68564C074DF8}">
      <dsp:nvSpPr>
        <dsp:cNvPr id="0" name=""/>
        <dsp:cNvSpPr/>
      </dsp:nvSpPr>
      <dsp:spPr>
        <a:xfrm>
          <a:off x="0" y="0"/>
          <a:ext cx="1041326" cy="107762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B3872-8343-4341-B6DE-52B716A70CE1}">
      <dsp:nvSpPr>
        <dsp:cNvPr id="0" name=""/>
        <dsp:cNvSpPr/>
      </dsp:nvSpPr>
      <dsp:spPr>
        <a:xfrm>
          <a:off x="520663" y="108341"/>
          <a:ext cx="676862" cy="255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AAV Biology</a:t>
          </a:r>
        </a:p>
      </dsp:txBody>
      <dsp:txXfrm>
        <a:off x="533116" y="120794"/>
        <a:ext cx="651956" cy="230187"/>
      </dsp:txXfrm>
    </dsp:sp>
    <dsp:sp modelId="{7FFD182C-ED8B-41FD-8309-42609169EE00}">
      <dsp:nvSpPr>
        <dsp:cNvPr id="0" name=""/>
        <dsp:cNvSpPr/>
      </dsp:nvSpPr>
      <dsp:spPr>
        <a:xfrm>
          <a:off x="520663" y="395321"/>
          <a:ext cx="676862" cy="255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lumMod val="85000"/>
                </a:schemeClr>
              </a:solidFill>
            </a:rPr>
            <a:t>Manufacturing and Clinical Trials</a:t>
          </a:r>
        </a:p>
      </dsp:txBody>
      <dsp:txXfrm>
        <a:off x="533116" y="407774"/>
        <a:ext cx="651956" cy="230187"/>
      </dsp:txXfrm>
    </dsp:sp>
    <dsp:sp modelId="{2CCB670C-79B6-404B-B580-57C632A59BA8}">
      <dsp:nvSpPr>
        <dsp:cNvPr id="0" name=""/>
        <dsp:cNvSpPr/>
      </dsp:nvSpPr>
      <dsp:spPr>
        <a:xfrm>
          <a:off x="520663" y="682300"/>
          <a:ext cx="676862" cy="2550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lumMod val="85000"/>
                </a:schemeClr>
              </a:solidFill>
            </a:rPr>
            <a:t>Regulatory Frameworks</a:t>
          </a:r>
        </a:p>
      </dsp:txBody>
      <dsp:txXfrm>
        <a:off x="533116" y="694753"/>
        <a:ext cx="651956" cy="2301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BC8AC-3002-44DF-A15E-C45354A37103}">
      <dsp:nvSpPr>
        <dsp:cNvPr id="0" name=""/>
        <dsp:cNvSpPr/>
      </dsp:nvSpPr>
      <dsp:spPr>
        <a:xfrm>
          <a:off x="865377" y="0"/>
          <a:ext cx="9807609"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CC7272-EA0B-421F-9E4B-F8C5534251FA}">
      <dsp:nvSpPr>
        <dsp:cNvPr id="0" name=""/>
        <dsp:cNvSpPr/>
      </dsp:nvSpPr>
      <dsp:spPr>
        <a:xfrm>
          <a:off x="5774" y="1625600"/>
          <a:ext cx="2777545"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Open submission process for clinical, research, patient communities to nominate potential diseases</a:t>
          </a:r>
        </a:p>
      </dsp:txBody>
      <dsp:txXfrm>
        <a:off x="111581" y="1731407"/>
        <a:ext cx="2565931" cy="1955852"/>
      </dsp:txXfrm>
    </dsp:sp>
    <dsp:sp modelId="{1051F94E-61CF-410A-9E89-1AD82339CD8F}">
      <dsp:nvSpPr>
        <dsp:cNvPr id="0" name=""/>
        <dsp:cNvSpPr/>
      </dsp:nvSpPr>
      <dsp:spPr>
        <a:xfrm>
          <a:off x="2922197" y="1625600"/>
          <a:ext cx="2777545"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Down-selection based on required and preferred criteria, invited to submit full clinical trial proposal</a:t>
          </a:r>
        </a:p>
      </dsp:txBody>
      <dsp:txXfrm>
        <a:off x="3028004" y="1731407"/>
        <a:ext cx="2565931" cy="1955852"/>
      </dsp:txXfrm>
    </dsp:sp>
    <dsp:sp modelId="{C7615AC7-02B3-4953-B592-CBA6D395D536}">
      <dsp:nvSpPr>
        <dsp:cNvPr id="0" name=""/>
        <dsp:cNvSpPr/>
      </dsp:nvSpPr>
      <dsp:spPr>
        <a:xfrm>
          <a:off x="5838620" y="1625600"/>
          <a:ext cx="2777545"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5-6 diseases selected in priority order</a:t>
          </a:r>
        </a:p>
      </dsp:txBody>
      <dsp:txXfrm>
        <a:off x="5944427" y="1731407"/>
        <a:ext cx="2565931" cy="1955852"/>
      </dsp:txXfrm>
    </dsp:sp>
    <dsp:sp modelId="{BA498C1A-8288-4343-81AA-68E194977AC0}">
      <dsp:nvSpPr>
        <dsp:cNvPr id="0" name=""/>
        <dsp:cNvSpPr/>
      </dsp:nvSpPr>
      <dsp:spPr>
        <a:xfrm>
          <a:off x="8755043" y="1625600"/>
          <a:ext cx="2777545"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 Paired with vector manufacturing for first-in-human clinical trial</a:t>
          </a:r>
        </a:p>
      </dsp:txBody>
      <dsp:txXfrm>
        <a:off x="8860850" y="1731407"/>
        <a:ext cx="2565931"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E39DBDE7-4EF4-1740-8A9C-2C20EE852399}" type="datetimeFigureOut">
              <a:rPr lang="en-US" smtClean="0"/>
              <a:t>1/21/2022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770D2FED-630A-124A-92BD-C26215FFC5FE}" type="slidenum">
              <a:rPr lang="en-US" smtClean="0"/>
              <a:t>‹#›</a:t>
            </a:fld>
            <a:endParaRPr lang="en-US" dirty="0"/>
          </a:p>
        </p:txBody>
      </p:sp>
    </p:spTree>
    <p:extLst>
      <p:ext uri="{BB962C8B-B14F-4D97-AF65-F5344CB8AC3E}">
        <p14:creationId xmlns:p14="http://schemas.microsoft.com/office/powerpoint/2010/main" val="2774250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cs typeface="+mn-cs"/>
              </a:defRPr>
            </a:lvl1pPr>
          </a:lstStyle>
          <a:p>
            <a:pPr>
              <a:defRPr/>
            </a:pPr>
            <a:fld id="{67453A54-896B-404C-9023-C874C4D92B3A}" type="datetimeFigureOut">
              <a:rPr lang="en-US"/>
              <a:pPr>
                <a:defRPr/>
              </a:pPr>
              <a:t>1/21/2022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cs typeface="+mn-cs"/>
              </a:defRPr>
            </a:lvl1pPr>
          </a:lstStyle>
          <a:p>
            <a:pPr>
              <a:defRPr/>
            </a:pPr>
            <a:fld id="{8A15FB29-810B-401A-8B20-F7AC43C6DC1D}" type="slidenum">
              <a:rPr lang="en-US"/>
              <a:pPr>
                <a:defRPr/>
              </a:pPr>
              <a:t>‹#›</a:t>
            </a:fld>
            <a:endParaRPr lang="en-US" dirty="0"/>
          </a:p>
        </p:txBody>
      </p:sp>
    </p:spTree>
    <p:extLst>
      <p:ext uri="{BB962C8B-B14F-4D97-AF65-F5344CB8AC3E}">
        <p14:creationId xmlns:p14="http://schemas.microsoft.com/office/powerpoint/2010/main" val="3913279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69E1E-FE26-F446-9C90-3F4528F22EEE}" type="slidenum">
              <a:rPr lang="en-US" smtClean="0"/>
              <a:t>2</a:t>
            </a:fld>
            <a:endParaRPr lang="en-US" dirty="0"/>
          </a:p>
        </p:txBody>
      </p:sp>
    </p:spTree>
    <p:extLst>
      <p:ext uri="{BB962C8B-B14F-4D97-AF65-F5344CB8AC3E}">
        <p14:creationId xmlns:p14="http://schemas.microsoft.com/office/powerpoint/2010/main" val="326665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B69E1E-FE26-F446-9C90-3F4528F22EEE}" type="slidenum">
              <a:rPr lang="en-US" smtClean="0"/>
              <a:t>3</a:t>
            </a:fld>
            <a:endParaRPr lang="en-US" dirty="0"/>
          </a:p>
        </p:txBody>
      </p:sp>
    </p:spTree>
    <p:extLst>
      <p:ext uri="{BB962C8B-B14F-4D97-AF65-F5344CB8AC3E}">
        <p14:creationId xmlns:p14="http://schemas.microsoft.com/office/powerpoint/2010/main" val="123769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E4065D-FDF8-45FA-BF87-142E5026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93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E4065D-FDF8-45FA-BF87-142E5026B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24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69E1E-FE26-F446-9C90-3F4528F22EEE}" type="slidenum">
              <a:rPr lang="en-US" smtClean="0"/>
              <a:t>29</a:t>
            </a:fld>
            <a:endParaRPr lang="en-US"/>
          </a:p>
        </p:txBody>
      </p:sp>
    </p:spTree>
    <p:extLst>
      <p:ext uri="{BB962C8B-B14F-4D97-AF65-F5344CB8AC3E}">
        <p14:creationId xmlns:p14="http://schemas.microsoft.com/office/powerpoint/2010/main" val="371820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69E1E-FE26-F446-9C90-3F4528F22EEE}" type="slidenum">
              <a:rPr lang="en-US" smtClean="0"/>
              <a:t>30</a:t>
            </a:fld>
            <a:endParaRPr lang="en-US" dirty="0"/>
          </a:p>
        </p:txBody>
      </p:sp>
    </p:spTree>
    <p:extLst>
      <p:ext uri="{BB962C8B-B14F-4D97-AF65-F5344CB8AC3E}">
        <p14:creationId xmlns:p14="http://schemas.microsoft.com/office/powerpoint/2010/main" val="336933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UIDP is the fiscal and administrative agent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1466AE-D5F4-4E75-8D15-5FC861034D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06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69E1E-FE26-F446-9C90-3F4528F22EEE}" type="slidenum">
              <a:rPr lang="en-US" smtClean="0"/>
              <a:t>32</a:t>
            </a:fld>
            <a:endParaRPr lang="en-US" dirty="0"/>
          </a:p>
        </p:txBody>
      </p:sp>
    </p:spTree>
    <p:extLst>
      <p:ext uri="{BB962C8B-B14F-4D97-AF65-F5344CB8AC3E}">
        <p14:creationId xmlns:p14="http://schemas.microsoft.com/office/powerpoint/2010/main" val="2938247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copy 1">
    <p:spTree>
      <p:nvGrpSpPr>
        <p:cNvPr id="1" name=""/>
        <p:cNvGrpSpPr/>
        <p:nvPr/>
      </p:nvGrpSpPr>
      <p:grpSpPr>
        <a:xfrm>
          <a:off x="0" y="0"/>
          <a:ext cx="0" cy="0"/>
          <a:chOff x="0" y="0"/>
          <a:chExt cx="0" cy="0"/>
        </a:xfrm>
      </p:grpSpPr>
      <p:sp>
        <p:nvSpPr>
          <p:cNvPr id="52" name="Image"/>
          <p:cNvSpPr>
            <a:spLocks noGrp="1"/>
          </p:cNvSpPr>
          <p:nvPr>
            <p:ph type="pic" idx="13"/>
          </p:nvPr>
        </p:nvSpPr>
        <p:spPr>
          <a:xfrm>
            <a:off x="285751" y="-3903"/>
            <a:ext cx="11914736" cy="4561942"/>
          </a:xfrm>
          <a:prstGeom prst="rect">
            <a:avLst/>
          </a:prstGeom>
        </p:spPr>
        <p:txBody>
          <a:bodyPr lIns="91439" tIns="45719" rIns="91439" bIns="45719"/>
          <a:lstStyle/>
          <a:p>
            <a:endParaRPr dirty="0"/>
          </a:p>
        </p:txBody>
      </p:sp>
      <p:sp>
        <p:nvSpPr>
          <p:cNvPr id="17" name="Rectangle">
            <a:extLst>
              <a:ext uri="{FF2B5EF4-FFF2-40B4-BE49-F238E27FC236}">
                <a16:creationId xmlns:a16="http://schemas.microsoft.com/office/drawing/2014/main" id="{E7697DA2-B8C8-7849-91AE-A3AA0657BBFE}"/>
              </a:ext>
            </a:extLst>
          </p:cNvPr>
          <p:cNvSpPr/>
          <p:nvPr userDrawn="1"/>
        </p:nvSpPr>
        <p:spPr>
          <a:xfrm>
            <a:off x="289984" y="534"/>
            <a:ext cx="11902016" cy="4553008"/>
          </a:xfrm>
          <a:prstGeom prst="rect">
            <a:avLst/>
          </a:prstGeom>
          <a:gradFill flip="none" rotWithShape="1">
            <a:gsLst>
              <a:gs pos="0">
                <a:schemeClr val="bg1">
                  <a:alpha val="66000"/>
                </a:schemeClr>
              </a:gs>
              <a:gs pos="100000">
                <a:schemeClr val="accent3"/>
              </a:gs>
            </a:gsLst>
            <a:lin ang="0" scaled="1"/>
            <a:tileRect/>
          </a:gradFill>
          <a:ln w="12700">
            <a:miter lim="400000"/>
          </a:ln>
        </p:spPr>
        <p:txBody>
          <a:bodyPr lIns="0" tIns="0" rIns="0" bIns="0" anchor="ctr"/>
          <a:lstStyle/>
          <a:p>
            <a:pPr defTabSz="257188">
              <a:defRPr sz="4800" b="0">
                <a:solidFill>
                  <a:srgbClr val="FFFFFF"/>
                </a:solidFill>
              </a:defRPr>
            </a:pPr>
            <a:endParaRPr sz="1013" dirty="0"/>
          </a:p>
        </p:txBody>
      </p:sp>
      <p:sp>
        <p:nvSpPr>
          <p:cNvPr id="57" name="Body Level One…"/>
          <p:cNvSpPr txBox="1">
            <a:spLocks noGrp="1"/>
          </p:cNvSpPr>
          <p:nvPr>
            <p:ph type="body" sz="quarter" idx="1"/>
          </p:nvPr>
        </p:nvSpPr>
        <p:spPr>
          <a:xfrm>
            <a:off x="6873051" y="4764024"/>
            <a:ext cx="4763228" cy="2084818"/>
          </a:xfrm>
          <a:prstGeom prst="rect">
            <a:avLst/>
          </a:prstGeom>
        </p:spPr>
        <p:txBody>
          <a:bodyPr/>
          <a:lstStyle>
            <a:lvl1pPr marL="0" indent="0">
              <a:spcBef>
                <a:spcPts val="0"/>
              </a:spcBef>
              <a:buSzTx/>
              <a:buNone/>
              <a:defRPr sz="886" b="1">
                <a:solidFill>
                  <a:srgbClr val="006394"/>
                </a:solidFill>
              </a:defRPr>
            </a:lvl1pPr>
            <a:lvl2pPr marL="0" indent="0">
              <a:spcBef>
                <a:spcPts val="0"/>
              </a:spcBef>
              <a:buSzTx/>
              <a:buNone/>
              <a:defRPr sz="886" b="1">
                <a:solidFill>
                  <a:srgbClr val="006394"/>
                </a:solidFill>
              </a:defRPr>
            </a:lvl2pPr>
            <a:lvl3pPr marL="0" indent="0">
              <a:spcBef>
                <a:spcPts val="0"/>
              </a:spcBef>
              <a:buSzTx/>
              <a:buNone/>
              <a:defRPr sz="886" b="1">
                <a:solidFill>
                  <a:srgbClr val="006394"/>
                </a:solidFill>
              </a:defRPr>
            </a:lvl3pPr>
            <a:lvl4pPr marL="0" indent="0">
              <a:spcBef>
                <a:spcPts val="0"/>
              </a:spcBef>
              <a:buSzTx/>
              <a:buNone/>
              <a:defRPr sz="886" b="1">
                <a:solidFill>
                  <a:srgbClr val="006394"/>
                </a:solidFill>
              </a:defRPr>
            </a:lvl4pPr>
            <a:lvl5pPr marL="0" indent="0">
              <a:spcBef>
                <a:spcPts val="0"/>
              </a:spcBef>
              <a:buSzTx/>
              <a:buNone/>
              <a:defRPr sz="886" b="1">
                <a:solidFill>
                  <a:srgbClr val="006394"/>
                </a:solidFill>
              </a:defRPr>
            </a:lvl5pPr>
          </a:lstStyle>
          <a:p>
            <a:r>
              <a:t>Body Level One</a:t>
            </a:r>
          </a:p>
          <a:p>
            <a:pPr lvl="1"/>
            <a:r>
              <a:t>Body Level Two</a:t>
            </a:r>
          </a:p>
          <a:p>
            <a:pPr lvl="2"/>
            <a:r>
              <a:t>Body Level Three</a:t>
            </a:r>
          </a:p>
          <a:p>
            <a:pPr lvl="3"/>
            <a:r>
              <a:t>Body Level Four</a:t>
            </a:r>
          </a:p>
          <a:p>
            <a:pPr lvl="4"/>
            <a:r>
              <a:t>Body Level Five</a:t>
            </a:r>
          </a:p>
        </p:txBody>
      </p:sp>
      <p:sp>
        <p:nvSpPr>
          <p:cNvPr id="63" name="Line"/>
          <p:cNvSpPr/>
          <p:nvPr/>
        </p:nvSpPr>
        <p:spPr>
          <a:xfrm>
            <a:off x="-21168" y="4559300"/>
            <a:ext cx="12234335" cy="0"/>
          </a:xfrm>
          <a:prstGeom prst="line">
            <a:avLst/>
          </a:prstGeom>
          <a:ln w="63500">
            <a:solidFill>
              <a:srgbClr val="FFFFFF"/>
            </a:solidFill>
            <a:miter lim="400000"/>
          </a:ln>
        </p:spPr>
        <p:txBody>
          <a:bodyPr lIns="0" tIns="0" rIns="0" bIns="0" anchor="ctr"/>
          <a:lstStyle/>
          <a:p>
            <a:pPr defTabSz="257188">
              <a:defRPr sz="4800" b="0">
                <a:solidFill>
                  <a:srgbClr val="006394"/>
                </a:solidFill>
              </a:defRPr>
            </a:pPr>
            <a:endParaRPr sz="1013" dirty="0"/>
          </a:p>
        </p:txBody>
      </p:sp>
      <p:sp>
        <p:nvSpPr>
          <p:cNvPr id="64" name="Title Text"/>
          <p:cNvSpPr txBox="1">
            <a:spLocks noGrp="1"/>
          </p:cNvSpPr>
          <p:nvPr>
            <p:ph type="title"/>
          </p:nvPr>
        </p:nvSpPr>
        <p:spPr>
          <a:xfrm>
            <a:off x="778933" y="3308350"/>
            <a:ext cx="10414000" cy="1480346"/>
          </a:xfrm>
          <a:prstGeom prst="rect">
            <a:avLst/>
          </a:prstGeom>
        </p:spPr>
        <p:txBody>
          <a:bodyPr anchor="b"/>
          <a:lstStyle>
            <a:lvl1pPr>
              <a:defRPr sz="2679"/>
            </a:lvl1pPr>
          </a:lstStyle>
          <a:p>
            <a:r>
              <a:rPr dirty="0"/>
              <a:t>Title Text</a:t>
            </a:r>
          </a:p>
        </p:txBody>
      </p:sp>
      <p:pic>
        <p:nvPicPr>
          <p:cNvPr id="16" name="Picture 15">
            <a:extLst>
              <a:ext uri="{FF2B5EF4-FFF2-40B4-BE49-F238E27FC236}">
                <a16:creationId xmlns:a16="http://schemas.microsoft.com/office/drawing/2014/main" id="{E5519D31-C1E0-E048-8180-DFDF7F3948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0"/>
            <a:ext cx="285751" cy="6858000"/>
          </a:xfrm>
          <a:prstGeom prst="rect">
            <a:avLst/>
          </a:prstGeom>
        </p:spPr>
      </p:pic>
      <p:pic>
        <p:nvPicPr>
          <p:cNvPr id="8" name="FNIH-LOGO-2013_vector [Converted].png" descr="FNIH-LOGO-2013_vector [Converted].png">
            <a:extLst>
              <a:ext uri="{FF2B5EF4-FFF2-40B4-BE49-F238E27FC236}">
                <a16:creationId xmlns:a16="http://schemas.microsoft.com/office/drawing/2014/main" id="{2BAF5011-82F7-6440-98D1-1154E58258D1}"/>
              </a:ext>
            </a:extLst>
          </p:cNvPr>
          <p:cNvPicPr>
            <a:picLocks noChangeAspect="1"/>
          </p:cNvPicPr>
          <p:nvPr userDrawn="1"/>
        </p:nvPicPr>
        <p:blipFill>
          <a:blip r:embed="rId3"/>
          <a:stretch>
            <a:fillRect/>
          </a:stretch>
        </p:blipFill>
        <p:spPr>
          <a:xfrm>
            <a:off x="853869" y="5651872"/>
            <a:ext cx="1849355" cy="790790"/>
          </a:xfrm>
          <a:prstGeom prst="rect">
            <a:avLst/>
          </a:prstGeom>
          <a:ln w="12700">
            <a:miter lim="400000"/>
          </a:ln>
        </p:spPr>
      </p:pic>
    </p:spTree>
    <p:extLst>
      <p:ext uri="{BB962C8B-B14F-4D97-AF65-F5344CB8AC3E}">
        <p14:creationId xmlns:p14="http://schemas.microsoft.com/office/powerpoint/2010/main" val="46834215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3 Up copy 6">
    <p:spTree>
      <p:nvGrpSpPr>
        <p:cNvPr id="1" name=""/>
        <p:cNvGrpSpPr/>
        <p:nvPr/>
      </p:nvGrpSpPr>
      <p:grpSpPr>
        <a:xfrm>
          <a:off x="0" y="0"/>
          <a:ext cx="0" cy="0"/>
          <a:chOff x="0" y="0"/>
          <a:chExt cx="0" cy="0"/>
        </a:xfrm>
      </p:grpSpPr>
      <p:sp>
        <p:nvSpPr>
          <p:cNvPr id="258" name="Body Level One…"/>
          <p:cNvSpPr txBox="1">
            <a:spLocks noGrp="1"/>
          </p:cNvSpPr>
          <p:nvPr>
            <p:ph type="body" sz="quarter" idx="1"/>
          </p:nvPr>
        </p:nvSpPr>
        <p:spPr>
          <a:xfrm>
            <a:off x="9917341" y="1028105"/>
            <a:ext cx="1844312" cy="3283348"/>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259" name="Body Level One…"/>
          <p:cNvSpPr txBox="1">
            <a:spLocks noGrp="1"/>
          </p:cNvSpPr>
          <p:nvPr>
            <p:ph type="body" sz="quarter" idx="13"/>
          </p:nvPr>
        </p:nvSpPr>
        <p:spPr>
          <a:xfrm>
            <a:off x="2640901" y="2620931"/>
            <a:ext cx="1600115" cy="1709973"/>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260" name="Image"/>
          <p:cNvSpPr>
            <a:spLocks noGrp="1"/>
          </p:cNvSpPr>
          <p:nvPr>
            <p:ph type="pic" sz="quarter" idx="14"/>
          </p:nvPr>
        </p:nvSpPr>
        <p:spPr>
          <a:xfrm>
            <a:off x="4344853" y="2619757"/>
            <a:ext cx="3312051" cy="1712302"/>
          </a:xfrm>
          <a:prstGeom prst="rect">
            <a:avLst/>
          </a:prstGeom>
        </p:spPr>
        <p:txBody>
          <a:bodyPr lIns="91439" tIns="45719" rIns="91439" bIns="45719"/>
          <a:lstStyle/>
          <a:p>
            <a:endParaRPr dirty="0"/>
          </a:p>
        </p:txBody>
      </p:sp>
      <p:sp>
        <p:nvSpPr>
          <p:cNvPr id="261" name="Image"/>
          <p:cNvSpPr>
            <a:spLocks noGrp="1"/>
          </p:cNvSpPr>
          <p:nvPr>
            <p:ph type="pic" sz="quarter" idx="15"/>
          </p:nvPr>
        </p:nvSpPr>
        <p:spPr>
          <a:xfrm>
            <a:off x="5206333" y="4441478"/>
            <a:ext cx="3312027" cy="2415736"/>
          </a:xfrm>
          <a:prstGeom prst="rect">
            <a:avLst/>
          </a:prstGeom>
        </p:spPr>
        <p:txBody>
          <a:bodyPr lIns="91439" tIns="45719" rIns="91439" bIns="45719"/>
          <a:lstStyle/>
          <a:p>
            <a:endParaRPr dirty="0"/>
          </a:p>
        </p:txBody>
      </p:sp>
      <p:sp>
        <p:nvSpPr>
          <p:cNvPr id="262" name="Image"/>
          <p:cNvSpPr>
            <a:spLocks noGrp="1"/>
          </p:cNvSpPr>
          <p:nvPr>
            <p:ph type="pic" sz="quarter" idx="16"/>
          </p:nvPr>
        </p:nvSpPr>
        <p:spPr>
          <a:xfrm>
            <a:off x="7760815" y="1050535"/>
            <a:ext cx="2087500" cy="3283269"/>
          </a:xfrm>
          <a:prstGeom prst="rect">
            <a:avLst/>
          </a:prstGeom>
        </p:spPr>
        <p:txBody>
          <a:bodyPr lIns="91439" tIns="45719" rIns="91439" bIns="45719"/>
          <a:lstStyle/>
          <a:p>
            <a:endParaRPr dirty="0"/>
          </a:p>
        </p:txBody>
      </p:sp>
      <p:sp>
        <p:nvSpPr>
          <p:cNvPr id="263" name="Body Level One…"/>
          <p:cNvSpPr txBox="1">
            <a:spLocks noGrp="1"/>
          </p:cNvSpPr>
          <p:nvPr>
            <p:ph type="body" sz="quarter" idx="17"/>
          </p:nvPr>
        </p:nvSpPr>
        <p:spPr>
          <a:xfrm>
            <a:off x="8577013" y="4449739"/>
            <a:ext cx="2087563" cy="2415779"/>
          </a:xfrm>
          <a:prstGeom prst="rect">
            <a:avLst/>
          </a:prstGeom>
        </p:spPr>
        <p:txBody>
          <a:bodyPr/>
          <a:lstStyle>
            <a:lvl1pPr marL="0" indent="330729">
              <a:buSzTx/>
              <a:buNone/>
              <a:defRPr/>
            </a:lvl1pPr>
          </a:lstStyle>
          <a:p>
            <a:pPr marL="0" indent="0">
              <a:buSzTx/>
              <a:buNone/>
            </a:pPr>
            <a:r>
              <a:t>Body Level One</a:t>
            </a:r>
          </a:p>
          <a:p>
            <a:pPr marL="0" indent="330729">
              <a:buSzTx/>
              <a:buNone/>
            </a:pPr>
            <a:r>
              <a:t>Body Level Two</a:t>
            </a:r>
          </a:p>
          <a:p>
            <a:pPr marL="0" lvl="1" indent="203708">
              <a:buSzTx/>
              <a:buNone/>
            </a:pPr>
            <a:r>
              <a:t>Body Level Three</a:t>
            </a:r>
          </a:p>
          <a:p>
            <a:pPr marL="0" lvl="2" indent="337654">
              <a:buSzTx/>
              <a:buNone/>
            </a:pPr>
            <a:r>
              <a:t>Body Level Four</a:t>
            </a:r>
          </a:p>
          <a:p>
            <a:pPr marL="0" lvl="3" indent="471599">
              <a:buSzTx/>
              <a:buNone/>
            </a:pPr>
            <a:r>
              <a:t>Body Level Five</a:t>
            </a:r>
          </a:p>
        </p:txBody>
      </p:sp>
      <p:sp>
        <p:nvSpPr>
          <p:cNvPr id="264" name="Title Text"/>
          <p:cNvSpPr txBox="1">
            <a:spLocks noGrp="1"/>
          </p:cNvSpPr>
          <p:nvPr>
            <p:ph type="body" sz="quarter" idx="18"/>
          </p:nvPr>
        </p:nvSpPr>
        <p:spPr>
          <a:xfrm>
            <a:off x="845826" y="971550"/>
            <a:ext cx="7097839" cy="1143000"/>
          </a:xfrm>
          <a:prstGeom prst="rect">
            <a:avLst/>
          </a:prstGeom>
        </p:spPr>
        <p:txBody>
          <a:bodyPr>
            <a:normAutofit/>
          </a:bodyPr>
          <a:lstStyle>
            <a:lvl1pPr marL="0" indent="0">
              <a:spcBef>
                <a:spcPts val="0"/>
              </a:spcBef>
              <a:buSzTx/>
              <a:buNone/>
              <a:defRPr sz="2321" b="1">
                <a:solidFill>
                  <a:srgbClr val="B1CADE"/>
                </a:solidFill>
              </a:defRPr>
            </a:lvl1pPr>
          </a:lstStyle>
          <a:p>
            <a:r>
              <a:t>Title Text</a:t>
            </a:r>
          </a:p>
        </p:txBody>
      </p:sp>
      <p:sp>
        <p:nvSpPr>
          <p:cNvPr id="265" name="Rectangle"/>
          <p:cNvSpPr/>
          <p:nvPr/>
        </p:nvSpPr>
        <p:spPr>
          <a:xfrm>
            <a:off x="-1" y="-12700"/>
            <a:ext cx="274321" cy="6883400"/>
          </a:xfrm>
          <a:prstGeom prst="rect">
            <a:avLst/>
          </a:prstGeom>
          <a:solidFill>
            <a:srgbClr val="81A042"/>
          </a:solidFill>
          <a:ln w="12700">
            <a:miter lim="400000"/>
          </a:ln>
        </p:spPr>
        <p:txBody>
          <a:bodyPr lIns="0" tIns="0" rIns="0" bIns="0" anchor="ctr"/>
          <a:lstStyle/>
          <a:p>
            <a:pPr defTabSz="257188">
              <a:defRPr sz="4800" b="0">
                <a:solidFill>
                  <a:srgbClr val="006394"/>
                </a:solidFill>
              </a:defRPr>
            </a:pPr>
            <a:endParaRPr sz="1013" dirty="0"/>
          </a:p>
        </p:txBody>
      </p:sp>
      <p:pic>
        <p:nvPicPr>
          <p:cNvPr id="266" name="FNIHnotext.png" descr="FNIHnotext.png"/>
          <p:cNvPicPr>
            <a:picLocks noChangeAspect="1"/>
          </p:cNvPicPr>
          <p:nvPr/>
        </p:nvPicPr>
        <p:blipFill>
          <a:blip r:embed="rId2"/>
          <a:stretch>
            <a:fillRect/>
          </a:stretch>
        </p:blipFill>
        <p:spPr>
          <a:xfrm>
            <a:off x="470008" y="6122268"/>
            <a:ext cx="1166533" cy="409783"/>
          </a:xfrm>
          <a:prstGeom prst="rect">
            <a:avLst/>
          </a:prstGeom>
          <a:ln w="12700">
            <a:miter lim="400000"/>
          </a:ln>
        </p:spPr>
      </p:pic>
      <p:sp>
        <p:nvSpPr>
          <p:cNvPr id="267" name="Slide Number"/>
          <p:cNvSpPr txBox="1">
            <a:spLocks noGrp="1"/>
          </p:cNvSpPr>
          <p:nvPr>
            <p:ph type="sldNum" sz="quarter" idx="2"/>
          </p:nvPr>
        </p:nvSpPr>
        <p:spPr>
          <a:xfrm>
            <a:off x="11768745" y="6432804"/>
            <a:ext cx="163506" cy="164276"/>
          </a:xfrm>
          <a:prstGeom prst="rect">
            <a:avLst/>
          </a:prstGeom>
        </p:spPr>
        <p:txBody>
          <a:bodyPr anchor="t"/>
          <a:lstStyle/>
          <a:p>
            <a:fld id="{86CB4B4D-7CA3-9044-876B-883B54F8677D}" type="slidenum">
              <a:t>‹#›</a:t>
            </a:fld>
            <a:endParaRPr dirty="0"/>
          </a:p>
        </p:txBody>
      </p:sp>
    </p:spTree>
    <p:extLst>
      <p:ext uri="{BB962C8B-B14F-4D97-AF65-F5344CB8AC3E}">
        <p14:creationId xmlns:p14="http://schemas.microsoft.com/office/powerpoint/2010/main" val="314461658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copy 7">
    <p:spTree>
      <p:nvGrpSpPr>
        <p:cNvPr id="1" name=""/>
        <p:cNvGrpSpPr/>
        <p:nvPr/>
      </p:nvGrpSpPr>
      <p:grpSpPr>
        <a:xfrm>
          <a:off x="0" y="0"/>
          <a:ext cx="0" cy="0"/>
          <a:chOff x="0" y="0"/>
          <a:chExt cx="0" cy="0"/>
        </a:xfrm>
      </p:grpSpPr>
      <p:sp>
        <p:nvSpPr>
          <p:cNvPr id="274" name="Body Level One…"/>
          <p:cNvSpPr txBox="1">
            <a:spLocks noGrp="1"/>
          </p:cNvSpPr>
          <p:nvPr>
            <p:ph type="body" sz="quarter" idx="1"/>
          </p:nvPr>
        </p:nvSpPr>
        <p:spPr>
          <a:xfrm>
            <a:off x="9917341" y="1028105"/>
            <a:ext cx="1844312" cy="3283348"/>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275" name="Body Level One…"/>
          <p:cNvSpPr txBox="1">
            <a:spLocks noGrp="1"/>
          </p:cNvSpPr>
          <p:nvPr>
            <p:ph type="body" sz="quarter" idx="13"/>
          </p:nvPr>
        </p:nvSpPr>
        <p:spPr>
          <a:xfrm>
            <a:off x="2640901" y="2620931"/>
            <a:ext cx="1600115" cy="1709973"/>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276" name="Image"/>
          <p:cNvSpPr>
            <a:spLocks noGrp="1"/>
          </p:cNvSpPr>
          <p:nvPr>
            <p:ph type="pic" sz="quarter" idx="14"/>
          </p:nvPr>
        </p:nvSpPr>
        <p:spPr>
          <a:xfrm>
            <a:off x="4344853" y="2619757"/>
            <a:ext cx="3312051" cy="1712302"/>
          </a:xfrm>
          <a:prstGeom prst="rect">
            <a:avLst/>
          </a:prstGeom>
        </p:spPr>
        <p:txBody>
          <a:bodyPr lIns="91439" tIns="45719" rIns="91439" bIns="45719"/>
          <a:lstStyle/>
          <a:p>
            <a:endParaRPr dirty="0"/>
          </a:p>
        </p:txBody>
      </p:sp>
      <p:sp>
        <p:nvSpPr>
          <p:cNvPr id="277" name="Image"/>
          <p:cNvSpPr>
            <a:spLocks noGrp="1"/>
          </p:cNvSpPr>
          <p:nvPr>
            <p:ph type="pic" sz="quarter" idx="15"/>
          </p:nvPr>
        </p:nvSpPr>
        <p:spPr>
          <a:xfrm>
            <a:off x="5206333" y="4441478"/>
            <a:ext cx="3312027" cy="2415736"/>
          </a:xfrm>
          <a:prstGeom prst="rect">
            <a:avLst/>
          </a:prstGeom>
        </p:spPr>
        <p:txBody>
          <a:bodyPr lIns="91439" tIns="45719" rIns="91439" bIns="45719"/>
          <a:lstStyle/>
          <a:p>
            <a:endParaRPr dirty="0"/>
          </a:p>
        </p:txBody>
      </p:sp>
      <p:sp>
        <p:nvSpPr>
          <p:cNvPr id="278" name="Image"/>
          <p:cNvSpPr>
            <a:spLocks noGrp="1"/>
          </p:cNvSpPr>
          <p:nvPr>
            <p:ph type="pic" sz="quarter" idx="16"/>
          </p:nvPr>
        </p:nvSpPr>
        <p:spPr>
          <a:xfrm>
            <a:off x="7760815" y="1050535"/>
            <a:ext cx="2087500" cy="3283269"/>
          </a:xfrm>
          <a:prstGeom prst="rect">
            <a:avLst/>
          </a:prstGeom>
        </p:spPr>
        <p:txBody>
          <a:bodyPr lIns="91439" tIns="45719" rIns="91439" bIns="45719"/>
          <a:lstStyle/>
          <a:p>
            <a:endParaRPr dirty="0"/>
          </a:p>
        </p:txBody>
      </p:sp>
      <p:sp>
        <p:nvSpPr>
          <p:cNvPr id="279" name="Body Level One…"/>
          <p:cNvSpPr txBox="1">
            <a:spLocks noGrp="1"/>
          </p:cNvSpPr>
          <p:nvPr>
            <p:ph type="body" sz="quarter" idx="17"/>
          </p:nvPr>
        </p:nvSpPr>
        <p:spPr>
          <a:xfrm>
            <a:off x="8577013" y="4449739"/>
            <a:ext cx="2087563" cy="2415779"/>
          </a:xfrm>
          <a:prstGeom prst="rect">
            <a:avLst/>
          </a:prstGeom>
        </p:spPr>
        <p:txBody>
          <a:bodyPr/>
          <a:lstStyle>
            <a:lvl1pPr marL="0" indent="330729">
              <a:buSzTx/>
              <a:buNone/>
              <a:defRPr/>
            </a:lvl1pPr>
          </a:lstStyle>
          <a:p>
            <a:pPr marL="0" indent="0">
              <a:buSzTx/>
              <a:buNone/>
            </a:pPr>
            <a:r>
              <a:t>Body Level One</a:t>
            </a:r>
          </a:p>
          <a:p>
            <a:pPr marL="0" indent="330729">
              <a:buSzTx/>
              <a:buNone/>
            </a:pPr>
            <a:r>
              <a:t>Body Level Two</a:t>
            </a:r>
          </a:p>
          <a:p>
            <a:pPr marL="0" lvl="1" indent="203708">
              <a:buSzTx/>
              <a:buNone/>
            </a:pPr>
            <a:r>
              <a:t>Body Level Three</a:t>
            </a:r>
          </a:p>
          <a:p>
            <a:pPr marL="0" lvl="2" indent="337654">
              <a:buSzTx/>
              <a:buNone/>
            </a:pPr>
            <a:r>
              <a:t>Body Level Four</a:t>
            </a:r>
          </a:p>
          <a:p>
            <a:pPr marL="0" lvl="3" indent="471599">
              <a:buSzTx/>
              <a:buNone/>
            </a:pPr>
            <a:r>
              <a:t>Body Level Five</a:t>
            </a:r>
          </a:p>
        </p:txBody>
      </p:sp>
      <p:sp>
        <p:nvSpPr>
          <p:cNvPr id="280" name="Title Text"/>
          <p:cNvSpPr txBox="1">
            <a:spLocks noGrp="1"/>
          </p:cNvSpPr>
          <p:nvPr>
            <p:ph type="body" sz="quarter" idx="18"/>
          </p:nvPr>
        </p:nvSpPr>
        <p:spPr>
          <a:xfrm>
            <a:off x="845826" y="971550"/>
            <a:ext cx="7097839" cy="1143000"/>
          </a:xfrm>
          <a:prstGeom prst="rect">
            <a:avLst/>
          </a:prstGeom>
        </p:spPr>
        <p:txBody>
          <a:bodyPr>
            <a:normAutofit/>
          </a:bodyPr>
          <a:lstStyle>
            <a:lvl1pPr marL="0" indent="0">
              <a:spcBef>
                <a:spcPts val="0"/>
              </a:spcBef>
              <a:buSzTx/>
              <a:buNone/>
              <a:defRPr sz="2321" b="1">
                <a:solidFill>
                  <a:srgbClr val="B1CADE"/>
                </a:solidFill>
              </a:defRPr>
            </a:lvl1pPr>
          </a:lstStyle>
          <a:p>
            <a:r>
              <a:t>Title Text</a:t>
            </a:r>
          </a:p>
        </p:txBody>
      </p:sp>
      <p:sp>
        <p:nvSpPr>
          <p:cNvPr id="281" name="Rectangle"/>
          <p:cNvSpPr/>
          <p:nvPr/>
        </p:nvSpPr>
        <p:spPr>
          <a:xfrm>
            <a:off x="-1" y="-12700"/>
            <a:ext cx="274321" cy="6883400"/>
          </a:xfrm>
          <a:prstGeom prst="rect">
            <a:avLst/>
          </a:prstGeom>
          <a:solidFill>
            <a:srgbClr val="B1CADE"/>
          </a:solidFill>
          <a:ln w="12700">
            <a:miter lim="400000"/>
          </a:ln>
        </p:spPr>
        <p:txBody>
          <a:bodyPr lIns="0" tIns="0" rIns="0" bIns="0" anchor="ctr"/>
          <a:lstStyle/>
          <a:p>
            <a:pPr defTabSz="257188">
              <a:defRPr sz="4800" b="0">
                <a:solidFill>
                  <a:srgbClr val="006394"/>
                </a:solidFill>
              </a:defRPr>
            </a:pPr>
            <a:endParaRPr sz="1013" dirty="0"/>
          </a:p>
        </p:txBody>
      </p:sp>
      <p:pic>
        <p:nvPicPr>
          <p:cNvPr id="282" name="FNIHnotext.png" descr="FNIHnotext.png"/>
          <p:cNvPicPr>
            <a:picLocks noChangeAspect="1"/>
          </p:cNvPicPr>
          <p:nvPr/>
        </p:nvPicPr>
        <p:blipFill>
          <a:blip r:embed="rId2"/>
          <a:stretch>
            <a:fillRect/>
          </a:stretch>
        </p:blipFill>
        <p:spPr>
          <a:xfrm>
            <a:off x="470008" y="6122268"/>
            <a:ext cx="1166533" cy="409783"/>
          </a:xfrm>
          <a:prstGeom prst="rect">
            <a:avLst/>
          </a:prstGeom>
          <a:ln w="12700">
            <a:miter lim="400000"/>
          </a:ln>
        </p:spPr>
      </p:pic>
      <p:sp>
        <p:nvSpPr>
          <p:cNvPr id="283" name="Slide Number"/>
          <p:cNvSpPr txBox="1">
            <a:spLocks noGrp="1"/>
          </p:cNvSpPr>
          <p:nvPr>
            <p:ph type="sldNum" sz="quarter" idx="2"/>
          </p:nvPr>
        </p:nvSpPr>
        <p:spPr>
          <a:xfrm>
            <a:off x="11768745" y="6432804"/>
            <a:ext cx="163506" cy="164276"/>
          </a:xfrm>
          <a:prstGeom prst="rect">
            <a:avLst/>
          </a:prstGeom>
        </p:spPr>
        <p:txBody>
          <a:bodyPr anchor="t"/>
          <a:lstStyle/>
          <a:p>
            <a:fld id="{86CB4B4D-7CA3-9044-876B-883B54F8677D}" type="slidenum">
              <a:t>‹#›</a:t>
            </a:fld>
            <a:endParaRPr dirty="0"/>
          </a:p>
        </p:txBody>
      </p:sp>
    </p:spTree>
    <p:extLst>
      <p:ext uri="{BB962C8B-B14F-4D97-AF65-F5344CB8AC3E}">
        <p14:creationId xmlns:p14="http://schemas.microsoft.com/office/powerpoint/2010/main" val="229893739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3 Up copy 9">
    <p:spTree>
      <p:nvGrpSpPr>
        <p:cNvPr id="1" name=""/>
        <p:cNvGrpSpPr/>
        <p:nvPr/>
      </p:nvGrpSpPr>
      <p:grpSpPr>
        <a:xfrm>
          <a:off x="0" y="0"/>
          <a:ext cx="0" cy="0"/>
          <a:chOff x="0" y="0"/>
          <a:chExt cx="0" cy="0"/>
        </a:xfrm>
      </p:grpSpPr>
      <p:sp>
        <p:nvSpPr>
          <p:cNvPr id="308" name="Body Level One…"/>
          <p:cNvSpPr txBox="1">
            <a:spLocks noGrp="1"/>
          </p:cNvSpPr>
          <p:nvPr>
            <p:ph type="body" sz="quarter" idx="13"/>
          </p:nvPr>
        </p:nvSpPr>
        <p:spPr>
          <a:xfrm>
            <a:off x="845820" y="2265013"/>
            <a:ext cx="2979896" cy="4592576"/>
          </a:xfrm>
          <a:prstGeom prst="rect">
            <a:avLst/>
          </a:prstGeom>
        </p:spPr>
        <p:txBody>
          <a:bodyPr/>
          <a:lstStyle>
            <a:lvl1pPr marL="0" indent="0">
              <a:buSzTx/>
              <a:buNone/>
              <a:defRPr/>
            </a:lvl1pPr>
          </a:lstStyle>
          <a:p>
            <a:pPr marL="0" indent="0">
              <a:buSzTx/>
              <a:buNone/>
            </a:pPr>
            <a:r>
              <a:t>Body Level One</a:t>
            </a:r>
          </a:p>
          <a:p>
            <a:pPr marL="0" indent="0">
              <a:buSzTx/>
              <a:buNone/>
            </a:pPr>
            <a:r>
              <a:t>Body Level Two</a:t>
            </a:r>
          </a:p>
          <a:p>
            <a:pPr marL="0" indent="0">
              <a:buSzTx/>
              <a:buNone/>
            </a:pPr>
            <a:r>
              <a:t>Body Level Three</a:t>
            </a:r>
          </a:p>
          <a:p>
            <a:pPr marL="0" indent="0">
              <a:buSzTx/>
              <a:buNone/>
            </a:pPr>
            <a:r>
              <a:t>Body Level Four</a:t>
            </a:r>
          </a:p>
          <a:p>
            <a:pPr marL="0" indent="0">
              <a:buSzTx/>
              <a:buNone/>
            </a:pPr>
            <a:r>
              <a:t>Body Level Five</a:t>
            </a:r>
          </a:p>
        </p:txBody>
      </p:sp>
      <p:sp>
        <p:nvSpPr>
          <p:cNvPr id="309" name="Image"/>
          <p:cNvSpPr>
            <a:spLocks noGrp="1"/>
          </p:cNvSpPr>
          <p:nvPr>
            <p:ph type="pic" sz="quarter" idx="14"/>
          </p:nvPr>
        </p:nvSpPr>
        <p:spPr>
          <a:xfrm>
            <a:off x="4216308" y="1881478"/>
            <a:ext cx="2394475" cy="2519745"/>
          </a:xfrm>
          <a:prstGeom prst="rect">
            <a:avLst/>
          </a:prstGeom>
        </p:spPr>
        <p:txBody>
          <a:bodyPr lIns="91439" tIns="45719" rIns="91439" bIns="45719"/>
          <a:lstStyle/>
          <a:p>
            <a:endParaRPr dirty="0"/>
          </a:p>
        </p:txBody>
      </p:sp>
      <p:sp>
        <p:nvSpPr>
          <p:cNvPr id="310" name="Rectangle"/>
          <p:cNvSpPr/>
          <p:nvPr/>
        </p:nvSpPr>
        <p:spPr>
          <a:xfrm>
            <a:off x="-1" y="-12700"/>
            <a:ext cx="274321" cy="6883400"/>
          </a:xfrm>
          <a:prstGeom prst="rect">
            <a:avLst/>
          </a:prstGeom>
          <a:solidFill>
            <a:srgbClr val="006394"/>
          </a:solidFill>
          <a:ln w="12700">
            <a:miter lim="400000"/>
          </a:ln>
        </p:spPr>
        <p:txBody>
          <a:bodyPr lIns="0" tIns="0" rIns="0" bIns="0" anchor="ctr"/>
          <a:lstStyle/>
          <a:p>
            <a:pPr defTabSz="257188">
              <a:defRPr sz="4800" b="0">
                <a:solidFill>
                  <a:srgbClr val="006394"/>
                </a:solidFill>
              </a:defRPr>
            </a:pPr>
            <a:endParaRPr sz="1013" dirty="0"/>
          </a:p>
        </p:txBody>
      </p:sp>
      <p:sp>
        <p:nvSpPr>
          <p:cNvPr id="311" name="Body Level One…"/>
          <p:cNvSpPr txBox="1">
            <a:spLocks noGrp="1"/>
          </p:cNvSpPr>
          <p:nvPr>
            <p:ph type="body" sz="quarter" idx="15"/>
          </p:nvPr>
        </p:nvSpPr>
        <p:spPr>
          <a:xfrm>
            <a:off x="4171939" y="4709046"/>
            <a:ext cx="2430056" cy="2532097"/>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312" name="Title Text"/>
          <p:cNvSpPr txBox="1">
            <a:spLocks noGrp="1"/>
          </p:cNvSpPr>
          <p:nvPr>
            <p:ph type="title"/>
          </p:nvPr>
        </p:nvSpPr>
        <p:spPr>
          <a:xfrm>
            <a:off x="845820" y="973845"/>
            <a:ext cx="10882157" cy="1143001"/>
          </a:xfrm>
          <a:prstGeom prst="rect">
            <a:avLst/>
          </a:prstGeom>
        </p:spPr>
        <p:txBody>
          <a:bodyPr>
            <a:noAutofit/>
          </a:bodyPr>
          <a:lstStyle/>
          <a:p>
            <a:r>
              <a:t>Title Text</a:t>
            </a:r>
          </a:p>
        </p:txBody>
      </p:sp>
      <p:sp>
        <p:nvSpPr>
          <p:cNvPr id="313" name="Body Level One…"/>
          <p:cNvSpPr txBox="1">
            <a:spLocks noGrp="1"/>
          </p:cNvSpPr>
          <p:nvPr>
            <p:ph type="body" sz="quarter" idx="16"/>
          </p:nvPr>
        </p:nvSpPr>
        <p:spPr>
          <a:xfrm>
            <a:off x="4216309" y="3746898"/>
            <a:ext cx="2394547" cy="660239"/>
          </a:xfrm>
          <a:prstGeom prst="rect">
            <a:avLst/>
          </a:prstGeom>
          <a:solidFill>
            <a:srgbClr val="919191">
              <a:alpha val="50000"/>
            </a:srgbClr>
          </a:solidFill>
        </p:spPr>
        <p:txBody>
          <a:bodyPr anchor="ctr"/>
          <a:lstStyle>
            <a:lvl1pPr marL="0" indent="0">
              <a:spcBef>
                <a:spcPts val="0"/>
              </a:spcBef>
              <a:buSzTx/>
              <a:buNone/>
              <a:defRPr sz="2900" b="1">
                <a:solidFill>
                  <a:srgbClr val="FFFFFF"/>
                </a:solidFill>
              </a:defRPr>
            </a:lvl1pPr>
          </a:lstStyle>
          <a:p>
            <a:pPr marL="0" indent="0">
              <a:spcBef>
                <a:spcPts val="0"/>
              </a:spcBef>
              <a:buSzTx/>
              <a:buNone/>
              <a:defRPr sz="2900" b="1">
                <a:solidFill>
                  <a:srgbClr val="FFFFFF"/>
                </a:solidFill>
              </a:defRPr>
            </a:pPr>
            <a:r>
              <a:t>Body Level One</a:t>
            </a:r>
          </a:p>
          <a:p>
            <a:pPr marL="0" indent="0">
              <a:spcBef>
                <a:spcPts val="0"/>
              </a:spcBef>
              <a:buSzTx/>
              <a:buNone/>
              <a:defRPr sz="2900" b="1">
                <a:solidFill>
                  <a:srgbClr val="FFFFFF"/>
                </a:solidFill>
              </a:defRPr>
            </a:pPr>
            <a:r>
              <a:t>Body Level Two</a:t>
            </a:r>
          </a:p>
          <a:p>
            <a:pPr marL="0" indent="0">
              <a:spcBef>
                <a:spcPts val="0"/>
              </a:spcBef>
              <a:buSzTx/>
              <a:buNone/>
              <a:defRPr sz="2900" b="1">
                <a:solidFill>
                  <a:srgbClr val="FFFFFF"/>
                </a:solidFill>
              </a:defRPr>
            </a:pPr>
            <a:r>
              <a:t>Body Level Three</a:t>
            </a:r>
          </a:p>
          <a:p>
            <a:pPr marL="0" indent="0">
              <a:spcBef>
                <a:spcPts val="0"/>
              </a:spcBef>
              <a:buSzTx/>
              <a:buNone/>
              <a:defRPr sz="2900" b="1">
                <a:solidFill>
                  <a:srgbClr val="FFFFFF"/>
                </a:solidFill>
              </a:defRPr>
            </a:pPr>
            <a:r>
              <a:t>Body Level Four</a:t>
            </a:r>
          </a:p>
          <a:p>
            <a:pPr marL="0" indent="0">
              <a:spcBef>
                <a:spcPts val="0"/>
              </a:spcBef>
              <a:buSzTx/>
              <a:buNone/>
              <a:defRPr sz="2900" b="1">
                <a:solidFill>
                  <a:srgbClr val="FFFFFF"/>
                </a:solidFill>
              </a:defRPr>
            </a:pPr>
            <a:r>
              <a:t>Body Level Five</a:t>
            </a:r>
          </a:p>
        </p:txBody>
      </p:sp>
      <p:sp>
        <p:nvSpPr>
          <p:cNvPr id="314" name="Image"/>
          <p:cNvSpPr>
            <a:spLocks noGrp="1"/>
          </p:cNvSpPr>
          <p:nvPr>
            <p:ph type="pic" sz="quarter" idx="17"/>
          </p:nvPr>
        </p:nvSpPr>
        <p:spPr>
          <a:xfrm>
            <a:off x="6781709" y="1881478"/>
            <a:ext cx="2394475" cy="2519745"/>
          </a:xfrm>
          <a:prstGeom prst="rect">
            <a:avLst/>
          </a:prstGeom>
        </p:spPr>
        <p:txBody>
          <a:bodyPr lIns="91439" tIns="45719" rIns="91439" bIns="45719"/>
          <a:lstStyle/>
          <a:p>
            <a:endParaRPr dirty="0"/>
          </a:p>
        </p:txBody>
      </p:sp>
      <p:sp>
        <p:nvSpPr>
          <p:cNvPr id="315" name="Body Level One…"/>
          <p:cNvSpPr txBox="1">
            <a:spLocks noGrp="1"/>
          </p:cNvSpPr>
          <p:nvPr>
            <p:ph type="body" sz="quarter" idx="18"/>
          </p:nvPr>
        </p:nvSpPr>
        <p:spPr>
          <a:xfrm>
            <a:off x="6737339" y="4709046"/>
            <a:ext cx="2430056" cy="2532097"/>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316" name="Image"/>
          <p:cNvSpPr>
            <a:spLocks noGrp="1"/>
          </p:cNvSpPr>
          <p:nvPr>
            <p:ph type="pic" sz="quarter" idx="19"/>
          </p:nvPr>
        </p:nvSpPr>
        <p:spPr>
          <a:xfrm>
            <a:off x="9338641" y="1881478"/>
            <a:ext cx="2394475" cy="2519745"/>
          </a:xfrm>
          <a:prstGeom prst="rect">
            <a:avLst/>
          </a:prstGeom>
        </p:spPr>
        <p:txBody>
          <a:bodyPr lIns="91439" tIns="45719" rIns="91439" bIns="45719"/>
          <a:lstStyle/>
          <a:p>
            <a:endParaRPr dirty="0"/>
          </a:p>
        </p:txBody>
      </p:sp>
      <p:sp>
        <p:nvSpPr>
          <p:cNvPr id="317" name="Body Level One…"/>
          <p:cNvSpPr txBox="1">
            <a:spLocks noGrp="1"/>
          </p:cNvSpPr>
          <p:nvPr>
            <p:ph type="body" sz="quarter" idx="20"/>
          </p:nvPr>
        </p:nvSpPr>
        <p:spPr>
          <a:xfrm>
            <a:off x="9294272" y="4709046"/>
            <a:ext cx="2430056" cy="2532097"/>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318" name="Body Level One…"/>
          <p:cNvSpPr txBox="1">
            <a:spLocks noGrp="1"/>
          </p:cNvSpPr>
          <p:nvPr>
            <p:ph type="body" sz="quarter" idx="21"/>
          </p:nvPr>
        </p:nvSpPr>
        <p:spPr>
          <a:xfrm>
            <a:off x="6786339" y="3746898"/>
            <a:ext cx="2385687" cy="660239"/>
          </a:xfrm>
          <a:prstGeom prst="rect">
            <a:avLst/>
          </a:prstGeom>
          <a:solidFill>
            <a:srgbClr val="919191">
              <a:alpha val="50000"/>
            </a:srgbClr>
          </a:solidFill>
        </p:spPr>
        <p:txBody>
          <a:bodyPr anchor="ctr"/>
          <a:lstStyle>
            <a:lvl1pPr marL="0" indent="0">
              <a:spcBef>
                <a:spcPts val="0"/>
              </a:spcBef>
              <a:buSzTx/>
              <a:buNone/>
              <a:defRPr sz="2900" b="1">
                <a:solidFill>
                  <a:srgbClr val="FFFFFF"/>
                </a:solidFill>
              </a:defRPr>
            </a:lvl1pPr>
          </a:lstStyle>
          <a:p>
            <a:pPr marL="0" indent="0">
              <a:spcBef>
                <a:spcPts val="0"/>
              </a:spcBef>
              <a:buSzTx/>
              <a:buNone/>
              <a:defRPr sz="2900" b="1">
                <a:solidFill>
                  <a:srgbClr val="FFFFFF"/>
                </a:solidFill>
              </a:defRPr>
            </a:pPr>
            <a:r>
              <a:t>Body Level One</a:t>
            </a:r>
          </a:p>
          <a:p>
            <a:pPr marL="0" indent="0">
              <a:spcBef>
                <a:spcPts val="0"/>
              </a:spcBef>
              <a:buSzTx/>
              <a:buNone/>
              <a:defRPr sz="2900" b="1">
                <a:solidFill>
                  <a:srgbClr val="FFFFFF"/>
                </a:solidFill>
              </a:defRPr>
            </a:pPr>
            <a:r>
              <a:t>Body Level Two</a:t>
            </a:r>
          </a:p>
          <a:p>
            <a:pPr marL="0" indent="0">
              <a:spcBef>
                <a:spcPts val="0"/>
              </a:spcBef>
              <a:buSzTx/>
              <a:buNone/>
              <a:defRPr sz="2900" b="1">
                <a:solidFill>
                  <a:srgbClr val="FFFFFF"/>
                </a:solidFill>
              </a:defRPr>
            </a:pPr>
            <a:r>
              <a:t>Body Level Three</a:t>
            </a:r>
          </a:p>
          <a:p>
            <a:pPr marL="0" indent="0">
              <a:spcBef>
                <a:spcPts val="0"/>
              </a:spcBef>
              <a:buSzTx/>
              <a:buNone/>
              <a:defRPr sz="2900" b="1">
                <a:solidFill>
                  <a:srgbClr val="FFFFFF"/>
                </a:solidFill>
              </a:defRPr>
            </a:pPr>
            <a:r>
              <a:t>Body Level Four</a:t>
            </a:r>
          </a:p>
          <a:p>
            <a:pPr marL="0" indent="0">
              <a:spcBef>
                <a:spcPts val="0"/>
              </a:spcBef>
              <a:buSzTx/>
              <a:buNone/>
              <a:defRPr sz="2900" b="1">
                <a:solidFill>
                  <a:srgbClr val="FFFFFF"/>
                </a:solidFill>
              </a:defRPr>
            </a:pPr>
            <a:r>
              <a:t>Body Level Five</a:t>
            </a:r>
          </a:p>
        </p:txBody>
      </p:sp>
      <p:sp>
        <p:nvSpPr>
          <p:cNvPr id="319" name="Body Level One…"/>
          <p:cNvSpPr txBox="1">
            <a:spLocks noGrp="1"/>
          </p:cNvSpPr>
          <p:nvPr>
            <p:ph type="body" sz="quarter" idx="22"/>
          </p:nvPr>
        </p:nvSpPr>
        <p:spPr>
          <a:xfrm>
            <a:off x="9343273" y="3746898"/>
            <a:ext cx="2385687" cy="660239"/>
          </a:xfrm>
          <a:prstGeom prst="rect">
            <a:avLst/>
          </a:prstGeom>
          <a:solidFill>
            <a:srgbClr val="919191">
              <a:alpha val="50000"/>
            </a:srgbClr>
          </a:solidFill>
        </p:spPr>
        <p:txBody>
          <a:bodyPr anchor="ctr"/>
          <a:lstStyle>
            <a:lvl1pPr marL="0" indent="0">
              <a:spcBef>
                <a:spcPts val="0"/>
              </a:spcBef>
              <a:buSzTx/>
              <a:buNone/>
              <a:defRPr sz="2900" b="1">
                <a:solidFill>
                  <a:srgbClr val="FFFFFF"/>
                </a:solidFill>
              </a:defRPr>
            </a:lvl1pPr>
          </a:lstStyle>
          <a:p>
            <a:pPr marL="0" indent="0">
              <a:spcBef>
                <a:spcPts val="0"/>
              </a:spcBef>
              <a:buSzTx/>
              <a:buNone/>
              <a:defRPr sz="2900" b="1">
                <a:solidFill>
                  <a:srgbClr val="FFFFFF"/>
                </a:solidFill>
              </a:defRPr>
            </a:pPr>
            <a:r>
              <a:t>Body Level One</a:t>
            </a:r>
          </a:p>
          <a:p>
            <a:pPr marL="0" indent="0">
              <a:spcBef>
                <a:spcPts val="0"/>
              </a:spcBef>
              <a:buSzTx/>
              <a:buNone/>
              <a:defRPr sz="2900" b="1">
                <a:solidFill>
                  <a:srgbClr val="FFFFFF"/>
                </a:solidFill>
              </a:defRPr>
            </a:pPr>
            <a:r>
              <a:t>Body Level Two</a:t>
            </a:r>
          </a:p>
          <a:p>
            <a:pPr marL="0" indent="0">
              <a:spcBef>
                <a:spcPts val="0"/>
              </a:spcBef>
              <a:buSzTx/>
              <a:buNone/>
              <a:defRPr sz="2900" b="1">
                <a:solidFill>
                  <a:srgbClr val="FFFFFF"/>
                </a:solidFill>
              </a:defRPr>
            </a:pPr>
            <a:r>
              <a:t>Body Level Three</a:t>
            </a:r>
          </a:p>
          <a:p>
            <a:pPr marL="0" indent="0">
              <a:spcBef>
                <a:spcPts val="0"/>
              </a:spcBef>
              <a:buSzTx/>
              <a:buNone/>
              <a:defRPr sz="2900" b="1">
                <a:solidFill>
                  <a:srgbClr val="FFFFFF"/>
                </a:solidFill>
              </a:defRPr>
            </a:pPr>
            <a:r>
              <a:t>Body Level Four</a:t>
            </a:r>
          </a:p>
          <a:p>
            <a:pPr marL="0" indent="0">
              <a:spcBef>
                <a:spcPts val="0"/>
              </a:spcBef>
              <a:buSzTx/>
              <a:buNone/>
              <a:defRPr sz="2900" b="1">
                <a:solidFill>
                  <a:srgbClr val="FFFFFF"/>
                </a:solidFill>
              </a:defRPr>
            </a:pPr>
            <a:r>
              <a:t>Body Level Five</a:t>
            </a:r>
          </a:p>
        </p:txBody>
      </p:sp>
      <p:pic>
        <p:nvPicPr>
          <p:cNvPr id="320" name="FNIHnotext.png" descr="FNIHnotext.png"/>
          <p:cNvPicPr>
            <a:picLocks noChangeAspect="1"/>
          </p:cNvPicPr>
          <p:nvPr/>
        </p:nvPicPr>
        <p:blipFill>
          <a:blip r:embed="rId2"/>
          <a:stretch>
            <a:fillRect/>
          </a:stretch>
        </p:blipFill>
        <p:spPr>
          <a:xfrm>
            <a:off x="470008" y="6122268"/>
            <a:ext cx="1166533" cy="409783"/>
          </a:xfrm>
          <a:prstGeom prst="rect">
            <a:avLst/>
          </a:prstGeom>
          <a:ln w="12700">
            <a:miter lim="400000"/>
          </a:ln>
        </p:spPr>
      </p:pic>
      <p:sp>
        <p:nvSpPr>
          <p:cNvPr id="321" name="Slide Number"/>
          <p:cNvSpPr txBox="1">
            <a:spLocks noGrp="1"/>
          </p:cNvSpPr>
          <p:nvPr>
            <p:ph type="sldNum" sz="quarter" idx="2"/>
          </p:nvPr>
        </p:nvSpPr>
        <p:spPr>
          <a:xfrm>
            <a:off x="11768745" y="6432804"/>
            <a:ext cx="163506" cy="164276"/>
          </a:xfrm>
          <a:prstGeom prst="rect">
            <a:avLst/>
          </a:prstGeom>
        </p:spPr>
        <p:txBody>
          <a:bodyPr anchor="t"/>
          <a:lstStyle/>
          <a:p>
            <a:fld id="{86CB4B4D-7CA3-9044-876B-883B54F8677D}" type="slidenum">
              <a:t>‹#›</a:t>
            </a:fld>
            <a:endParaRPr dirty="0"/>
          </a:p>
        </p:txBody>
      </p:sp>
    </p:spTree>
    <p:extLst>
      <p:ext uri="{BB962C8B-B14F-4D97-AF65-F5344CB8AC3E}">
        <p14:creationId xmlns:p14="http://schemas.microsoft.com/office/powerpoint/2010/main" val="376194892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3 Up copy 4">
    <p:spTree>
      <p:nvGrpSpPr>
        <p:cNvPr id="1" name=""/>
        <p:cNvGrpSpPr/>
        <p:nvPr/>
      </p:nvGrpSpPr>
      <p:grpSpPr>
        <a:xfrm>
          <a:off x="0" y="0"/>
          <a:ext cx="0" cy="0"/>
          <a:chOff x="0" y="0"/>
          <a:chExt cx="0" cy="0"/>
        </a:xfrm>
      </p:grpSpPr>
      <p:sp>
        <p:nvSpPr>
          <p:cNvPr id="328" name="Body Level One…"/>
          <p:cNvSpPr txBox="1">
            <a:spLocks noGrp="1"/>
          </p:cNvSpPr>
          <p:nvPr>
            <p:ph type="body" sz="quarter" idx="13"/>
          </p:nvPr>
        </p:nvSpPr>
        <p:spPr>
          <a:xfrm>
            <a:off x="845820" y="2265013"/>
            <a:ext cx="2979896" cy="4592576"/>
          </a:xfrm>
          <a:prstGeom prst="rect">
            <a:avLst/>
          </a:prstGeom>
        </p:spPr>
        <p:txBody>
          <a:bodyPr/>
          <a:lstStyle>
            <a:lvl1pPr marL="0" indent="0">
              <a:buSzTx/>
              <a:buNone/>
              <a:defRPr/>
            </a:lvl1pPr>
          </a:lstStyle>
          <a:p>
            <a:pPr marL="0" indent="0">
              <a:buSzTx/>
              <a:buNone/>
            </a:pPr>
            <a:r>
              <a:t>Body Level One</a:t>
            </a:r>
          </a:p>
          <a:p>
            <a:pPr marL="0" indent="0">
              <a:buSzTx/>
              <a:buNone/>
            </a:pPr>
            <a:r>
              <a:t>Body Level Two</a:t>
            </a:r>
          </a:p>
          <a:p>
            <a:pPr marL="0" indent="0">
              <a:buSzTx/>
              <a:buNone/>
            </a:pPr>
            <a:r>
              <a:t>Body Level Three</a:t>
            </a:r>
          </a:p>
          <a:p>
            <a:pPr marL="0" indent="0">
              <a:buSzTx/>
              <a:buNone/>
            </a:pPr>
            <a:r>
              <a:t>Body Level Four</a:t>
            </a:r>
          </a:p>
          <a:p>
            <a:pPr marL="0" indent="0">
              <a:buSzTx/>
              <a:buNone/>
            </a:pPr>
            <a:r>
              <a:t>Body Level Five</a:t>
            </a:r>
          </a:p>
        </p:txBody>
      </p:sp>
      <p:sp>
        <p:nvSpPr>
          <p:cNvPr id="329" name="Image"/>
          <p:cNvSpPr>
            <a:spLocks noGrp="1"/>
          </p:cNvSpPr>
          <p:nvPr>
            <p:ph type="pic" sz="quarter" idx="14"/>
          </p:nvPr>
        </p:nvSpPr>
        <p:spPr>
          <a:xfrm>
            <a:off x="4216308" y="1881478"/>
            <a:ext cx="2394475" cy="2519745"/>
          </a:xfrm>
          <a:prstGeom prst="rect">
            <a:avLst/>
          </a:prstGeom>
        </p:spPr>
        <p:txBody>
          <a:bodyPr lIns="91439" tIns="45719" rIns="91439" bIns="45719"/>
          <a:lstStyle/>
          <a:p>
            <a:endParaRPr dirty="0"/>
          </a:p>
        </p:txBody>
      </p:sp>
      <p:sp>
        <p:nvSpPr>
          <p:cNvPr id="330" name="Rectangle"/>
          <p:cNvSpPr/>
          <p:nvPr/>
        </p:nvSpPr>
        <p:spPr>
          <a:xfrm>
            <a:off x="-1" y="-12700"/>
            <a:ext cx="274321" cy="6883400"/>
          </a:xfrm>
          <a:prstGeom prst="rect">
            <a:avLst/>
          </a:prstGeom>
          <a:solidFill>
            <a:srgbClr val="81A042"/>
          </a:solidFill>
          <a:ln w="12700">
            <a:miter lim="400000"/>
          </a:ln>
        </p:spPr>
        <p:txBody>
          <a:bodyPr lIns="0" tIns="0" rIns="0" bIns="0" anchor="ctr"/>
          <a:lstStyle/>
          <a:p>
            <a:pPr defTabSz="257188">
              <a:defRPr sz="4800" b="0">
                <a:solidFill>
                  <a:srgbClr val="006394"/>
                </a:solidFill>
              </a:defRPr>
            </a:pPr>
            <a:endParaRPr sz="1013" dirty="0"/>
          </a:p>
        </p:txBody>
      </p:sp>
      <p:sp>
        <p:nvSpPr>
          <p:cNvPr id="331" name="Body Level One…"/>
          <p:cNvSpPr txBox="1">
            <a:spLocks noGrp="1"/>
          </p:cNvSpPr>
          <p:nvPr>
            <p:ph type="body" sz="quarter" idx="15"/>
          </p:nvPr>
        </p:nvSpPr>
        <p:spPr>
          <a:xfrm>
            <a:off x="4171939" y="4709046"/>
            <a:ext cx="2430056" cy="2532097"/>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332" name="Title Text"/>
          <p:cNvSpPr txBox="1">
            <a:spLocks noGrp="1"/>
          </p:cNvSpPr>
          <p:nvPr>
            <p:ph type="title"/>
          </p:nvPr>
        </p:nvSpPr>
        <p:spPr>
          <a:xfrm>
            <a:off x="845820" y="973845"/>
            <a:ext cx="10882157" cy="1143001"/>
          </a:xfrm>
          <a:prstGeom prst="rect">
            <a:avLst/>
          </a:prstGeom>
        </p:spPr>
        <p:txBody>
          <a:bodyPr>
            <a:noAutofit/>
          </a:bodyPr>
          <a:lstStyle/>
          <a:p>
            <a:r>
              <a:t>Title Text</a:t>
            </a:r>
          </a:p>
        </p:txBody>
      </p:sp>
      <p:sp>
        <p:nvSpPr>
          <p:cNvPr id="333" name="Body Level One…"/>
          <p:cNvSpPr txBox="1">
            <a:spLocks noGrp="1"/>
          </p:cNvSpPr>
          <p:nvPr>
            <p:ph type="body" sz="quarter" idx="16"/>
          </p:nvPr>
        </p:nvSpPr>
        <p:spPr>
          <a:xfrm>
            <a:off x="4216309" y="3746898"/>
            <a:ext cx="2394547" cy="660239"/>
          </a:xfrm>
          <a:prstGeom prst="rect">
            <a:avLst/>
          </a:prstGeom>
          <a:solidFill>
            <a:srgbClr val="919191">
              <a:alpha val="50000"/>
            </a:srgbClr>
          </a:solidFill>
        </p:spPr>
        <p:txBody>
          <a:bodyPr anchor="ctr"/>
          <a:lstStyle>
            <a:lvl1pPr marL="0" indent="0">
              <a:spcBef>
                <a:spcPts val="0"/>
              </a:spcBef>
              <a:buSzTx/>
              <a:buNone/>
              <a:defRPr sz="2900" b="1">
                <a:solidFill>
                  <a:srgbClr val="FFFFFF"/>
                </a:solidFill>
              </a:defRPr>
            </a:lvl1pPr>
          </a:lstStyle>
          <a:p>
            <a:pPr marL="0" indent="0">
              <a:spcBef>
                <a:spcPts val="0"/>
              </a:spcBef>
              <a:buSzTx/>
              <a:buNone/>
              <a:defRPr sz="2900" b="1">
                <a:solidFill>
                  <a:srgbClr val="FFFFFF"/>
                </a:solidFill>
              </a:defRPr>
            </a:pPr>
            <a:r>
              <a:t>Body Level One</a:t>
            </a:r>
          </a:p>
          <a:p>
            <a:pPr marL="0" indent="0">
              <a:spcBef>
                <a:spcPts val="0"/>
              </a:spcBef>
              <a:buSzTx/>
              <a:buNone/>
              <a:defRPr sz="2900" b="1">
                <a:solidFill>
                  <a:srgbClr val="FFFFFF"/>
                </a:solidFill>
              </a:defRPr>
            </a:pPr>
            <a:r>
              <a:t>Body Level Two</a:t>
            </a:r>
          </a:p>
          <a:p>
            <a:pPr marL="0" indent="0">
              <a:spcBef>
                <a:spcPts val="0"/>
              </a:spcBef>
              <a:buSzTx/>
              <a:buNone/>
              <a:defRPr sz="2900" b="1">
                <a:solidFill>
                  <a:srgbClr val="FFFFFF"/>
                </a:solidFill>
              </a:defRPr>
            </a:pPr>
            <a:r>
              <a:t>Body Level Three</a:t>
            </a:r>
          </a:p>
          <a:p>
            <a:pPr marL="0" indent="0">
              <a:spcBef>
                <a:spcPts val="0"/>
              </a:spcBef>
              <a:buSzTx/>
              <a:buNone/>
              <a:defRPr sz="2900" b="1">
                <a:solidFill>
                  <a:srgbClr val="FFFFFF"/>
                </a:solidFill>
              </a:defRPr>
            </a:pPr>
            <a:r>
              <a:t>Body Level Four</a:t>
            </a:r>
          </a:p>
          <a:p>
            <a:pPr marL="0" indent="0">
              <a:spcBef>
                <a:spcPts val="0"/>
              </a:spcBef>
              <a:buSzTx/>
              <a:buNone/>
              <a:defRPr sz="2900" b="1">
                <a:solidFill>
                  <a:srgbClr val="FFFFFF"/>
                </a:solidFill>
              </a:defRPr>
            </a:pPr>
            <a:r>
              <a:t>Body Level Five</a:t>
            </a:r>
          </a:p>
        </p:txBody>
      </p:sp>
      <p:sp>
        <p:nvSpPr>
          <p:cNvPr id="334" name="Image"/>
          <p:cNvSpPr>
            <a:spLocks noGrp="1"/>
          </p:cNvSpPr>
          <p:nvPr>
            <p:ph type="pic" sz="quarter" idx="17"/>
          </p:nvPr>
        </p:nvSpPr>
        <p:spPr>
          <a:xfrm>
            <a:off x="6781709" y="1881478"/>
            <a:ext cx="2394475" cy="2519745"/>
          </a:xfrm>
          <a:prstGeom prst="rect">
            <a:avLst/>
          </a:prstGeom>
        </p:spPr>
        <p:txBody>
          <a:bodyPr lIns="91439" tIns="45719" rIns="91439" bIns="45719"/>
          <a:lstStyle/>
          <a:p>
            <a:endParaRPr dirty="0"/>
          </a:p>
        </p:txBody>
      </p:sp>
      <p:sp>
        <p:nvSpPr>
          <p:cNvPr id="335" name="Body Level One…"/>
          <p:cNvSpPr txBox="1">
            <a:spLocks noGrp="1"/>
          </p:cNvSpPr>
          <p:nvPr>
            <p:ph type="body" sz="quarter" idx="18"/>
          </p:nvPr>
        </p:nvSpPr>
        <p:spPr>
          <a:xfrm>
            <a:off x="6737339" y="4709046"/>
            <a:ext cx="2430056" cy="2532097"/>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336" name="Image"/>
          <p:cNvSpPr>
            <a:spLocks noGrp="1"/>
          </p:cNvSpPr>
          <p:nvPr>
            <p:ph type="pic" sz="quarter" idx="19"/>
          </p:nvPr>
        </p:nvSpPr>
        <p:spPr>
          <a:xfrm>
            <a:off x="9338641" y="1881478"/>
            <a:ext cx="2394475" cy="2519745"/>
          </a:xfrm>
          <a:prstGeom prst="rect">
            <a:avLst/>
          </a:prstGeom>
        </p:spPr>
        <p:txBody>
          <a:bodyPr lIns="91439" tIns="45719" rIns="91439" bIns="45719"/>
          <a:lstStyle/>
          <a:p>
            <a:endParaRPr dirty="0"/>
          </a:p>
        </p:txBody>
      </p:sp>
      <p:sp>
        <p:nvSpPr>
          <p:cNvPr id="337" name="Body Level One…"/>
          <p:cNvSpPr txBox="1">
            <a:spLocks noGrp="1"/>
          </p:cNvSpPr>
          <p:nvPr>
            <p:ph type="body" sz="quarter" idx="20"/>
          </p:nvPr>
        </p:nvSpPr>
        <p:spPr>
          <a:xfrm>
            <a:off x="9294272" y="4709046"/>
            <a:ext cx="2430056" cy="2532097"/>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338" name="Body Level One…"/>
          <p:cNvSpPr txBox="1">
            <a:spLocks noGrp="1"/>
          </p:cNvSpPr>
          <p:nvPr>
            <p:ph type="body" sz="quarter" idx="21"/>
          </p:nvPr>
        </p:nvSpPr>
        <p:spPr>
          <a:xfrm>
            <a:off x="6786339" y="3746898"/>
            <a:ext cx="2385687" cy="660239"/>
          </a:xfrm>
          <a:prstGeom prst="rect">
            <a:avLst/>
          </a:prstGeom>
          <a:solidFill>
            <a:srgbClr val="919191">
              <a:alpha val="50000"/>
            </a:srgbClr>
          </a:solidFill>
        </p:spPr>
        <p:txBody>
          <a:bodyPr anchor="ctr"/>
          <a:lstStyle>
            <a:lvl1pPr marL="0" indent="0">
              <a:spcBef>
                <a:spcPts val="0"/>
              </a:spcBef>
              <a:buSzTx/>
              <a:buNone/>
              <a:defRPr sz="2900" b="1">
                <a:solidFill>
                  <a:srgbClr val="FFFFFF"/>
                </a:solidFill>
              </a:defRPr>
            </a:lvl1pPr>
          </a:lstStyle>
          <a:p>
            <a:pPr marL="0" indent="0">
              <a:spcBef>
                <a:spcPts val="0"/>
              </a:spcBef>
              <a:buSzTx/>
              <a:buNone/>
              <a:defRPr sz="2900" b="1">
                <a:solidFill>
                  <a:srgbClr val="FFFFFF"/>
                </a:solidFill>
              </a:defRPr>
            </a:pPr>
            <a:r>
              <a:t>Body Level One</a:t>
            </a:r>
          </a:p>
          <a:p>
            <a:pPr marL="0" indent="0">
              <a:spcBef>
                <a:spcPts val="0"/>
              </a:spcBef>
              <a:buSzTx/>
              <a:buNone/>
              <a:defRPr sz="2900" b="1">
                <a:solidFill>
                  <a:srgbClr val="FFFFFF"/>
                </a:solidFill>
              </a:defRPr>
            </a:pPr>
            <a:r>
              <a:t>Body Level Two</a:t>
            </a:r>
          </a:p>
          <a:p>
            <a:pPr marL="0" indent="0">
              <a:spcBef>
                <a:spcPts val="0"/>
              </a:spcBef>
              <a:buSzTx/>
              <a:buNone/>
              <a:defRPr sz="2900" b="1">
                <a:solidFill>
                  <a:srgbClr val="FFFFFF"/>
                </a:solidFill>
              </a:defRPr>
            </a:pPr>
            <a:r>
              <a:t>Body Level Three</a:t>
            </a:r>
          </a:p>
          <a:p>
            <a:pPr marL="0" indent="0">
              <a:spcBef>
                <a:spcPts val="0"/>
              </a:spcBef>
              <a:buSzTx/>
              <a:buNone/>
              <a:defRPr sz="2900" b="1">
                <a:solidFill>
                  <a:srgbClr val="FFFFFF"/>
                </a:solidFill>
              </a:defRPr>
            </a:pPr>
            <a:r>
              <a:t>Body Level Four</a:t>
            </a:r>
          </a:p>
          <a:p>
            <a:pPr marL="0" indent="0">
              <a:spcBef>
                <a:spcPts val="0"/>
              </a:spcBef>
              <a:buSzTx/>
              <a:buNone/>
              <a:defRPr sz="2900" b="1">
                <a:solidFill>
                  <a:srgbClr val="FFFFFF"/>
                </a:solidFill>
              </a:defRPr>
            </a:pPr>
            <a:r>
              <a:t>Body Level Five</a:t>
            </a:r>
          </a:p>
        </p:txBody>
      </p:sp>
      <p:sp>
        <p:nvSpPr>
          <p:cNvPr id="339" name="Body Level One…"/>
          <p:cNvSpPr txBox="1">
            <a:spLocks noGrp="1"/>
          </p:cNvSpPr>
          <p:nvPr>
            <p:ph type="body" sz="quarter" idx="22"/>
          </p:nvPr>
        </p:nvSpPr>
        <p:spPr>
          <a:xfrm>
            <a:off x="9343273" y="3746898"/>
            <a:ext cx="2385687" cy="660239"/>
          </a:xfrm>
          <a:prstGeom prst="rect">
            <a:avLst/>
          </a:prstGeom>
          <a:solidFill>
            <a:srgbClr val="919191">
              <a:alpha val="50000"/>
            </a:srgbClr>
          </a:solidFill>
        </p:spPr>
        <p:txBody>
          <a:bodyPr anchor="ctr"/>
          <a:lstStyle>
            <a:lvl1pPr marL="0" indent="0">
              <a:spcBef>
                <a:spcPts val="0"/>
              </a:spcBef>
              <a:buSzTx/>
              <a:buNone/>
              <a:defRPr sz="2900" b="1">
                <a:solidFill>
                  <a:srgbClr val="FFFFFF"/>
                </a:solidFill>
              </a:defRPr>
            </a:lvl1pPr>
          </a:lstStyle>
          <a:p>
            <a:pPr marL="0" indent="0">
              <a:spcBef>
                <a:spcPts val="0"/>
              </a:spcBef>
              <a:buSzTx/>
              <a:buNone/>
              <a:defRPr sz="2900" b="1">
                <a:solidFill>
                  <a:srgbClr val="FFFFFF"/>
                </a:solidFill>
              </a:defRPr>
            </a:pPr>
            <a:r>
              <a:t>Body Level One</a:t>
            </a:r>
          </a:p>
          <a:p>
            <a:pPr marL="0" indent="0">
              <a:spcBef>
                <a:spcPts val="0"/>
              </a:spcBef>
              <a:buSzTx/>
              <a:buNone/>
              <a:defRPr sz="2900" b="1">
                <a:solidFill>
                  <a:srgbClr val="FFFFFF"/>
                </a:solidFill>
              </a:defRPr>
            </a:pPr>
            <a:r>
              <a:t>Body Level Two</a:t>
            </a:r>
          </a:p>
          <a:p>
            <a:pPr marL="0" indent="0">
              <a:spcBef>
                <a:spcPts val="0"/>
              </a:spcBef>
              <a:buSzTx/>
              <a:buNone/>
              <a:defRPr sz="2900" b="1">
                <a:solidFill>
                  <a:srgbClr val="FFFFFF"/>
                </a:solidFill>
              </a:defRPr>
            </a:pPr>
            <a:r>
              <a:t>Body Level Three</a:t>
            </a:r>
          </a:p>
          <a:p>
            <a:pPr marL="0" indent="0">
              <a:spcBef>
                <a:spcPts val="0"/>
              </a:spcBef>
              <a:buSzTx/>
              <a:buNone/>
              <a:defRPr sz="2900" b="1">
                <a:solidFill>
                  <a:srgbClr val="FFFFFF"/>
                </a:solidFill>
              </a:defRPr>
            </a:pPr>
            <a:r>
              <a:t>Body Level Four</a:t>
            </a:r>
          </a:p>
          <a:p>
            <a:pPr marL="0" indent="0">
              <a:spcBef>
                <a:spcPts val="0"/>
              </a:spcBef>
              <a:buSzTx/>
              <a:buNone/>
              <a:defRPr sz="2900" b="1">
                <a:solidFill>
                  <a:srgbClr val="FFFFFF"/>
                </a:solidFill>
              </a:defRPr>
            </a:pPr>
            <a:r>
              <a:t>Body Level Five</a:t>
            </a:r>
          </a:p>
        </p:txBody>
      </p:sp>
      <p:pic>
        <p:nvPicPr>
          <p:cNvPr id="340" name="FNIHnotext.png" descr="FNIHnotext.png"/>
          <p:cNvPicPr>
            <a:picLocks noChangeAspect="1"/>
          </p:cNvPicPr>
          <p:nvPr/>
        </p:nvPicPr>
        <p:blipFill>
          <a:blip r:embed="rId2"/>
          <a:stretch>
            <a:fillRect/>
          </a:stretch>
        </p:blipFill>
        <p:spPr>
          <a:xfrm>
            <a:off x="470008" y="6122268"/>
            <a:ext cx="1166533" cy="409783"/>
          </a:xfrm>
          <a:prstGeom prst="rect">
            <a:avLst/>
          </a:prstGeom>
          <a:ln w="12700">
            <a:miter lim="400000"/>
          </a:ln>
        </p:spPr>
      </p:pic>
      <p:sp>
        <p:nvSpPr>
          <p:cNvPr id="341" name="Slide Number"/>
          <p:cNvSpPr txBox="1">
            <a:spLocks noGrp="1"/>
          </p:cNvSpPr>
          <p:nvPr>
            <p:ph type="sldNum" sz="quarter" idx="2"/>
          </p:nvPr>
        </p:nvSpPr>
        <p:spPr>
          <a:xfrm>
            <a:off x="11768745" y="6432804"/>
            <a:ext cx="163506" cy="164276"/>
          </a:xfrm>
          <a:prstGeom prst="rect">
            <a:avLst/>
          </a:prstGeom>
        </p:spPr>
        <p:txBody>
          <a:bodyPr anchor="t"/>
          <a:lstStyle/>
          <a:p>
            <a:fld id="{86CB4B4D-7CA3-9044-876B-883B54F8677D}" type="slidenum">
              <a:t>‹#›</a:t>
            </a:fld>
            <a:endParaRPr dirty="0"/>
          </a:p>
        </p:txBody>
      </p:sp>
    </p:spTree>
    <p:extLst>
      <p:ext uri="{BB962C8B-B14F-4D97-AF65-F5344CB8AC3E}">
        <p14:creationId xmlns:p14="http://schemas.microsoft.com/office/powerpoint/2010/main" val="41595403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3 Up copy 5">
    <p:spTree>
      <p:nvGrpSpPr>
        <p:cNvPr id="1" name=""/>
        <p:cNvGrpSpPr/>
        <p:nvPr/>
      </p:nvGrpSpPr>
      <p:grpSpPr>
        <a:xfrm>
          <a:off x="0" y="0"/>
          <a:ext cx="0" cy="0"/>
          <a:chOff x="0" y="0"/>
          <a:chExt cx="0" cy="0"/>
        </a:xfrm>
      </p:grpSpPr>
      <p:sp>
        <p:nvSpPr>
          <p:cNvPr id="348" name="Body Level One…"/>
          <p:cNvSpPr txBox="1">
            <a:spLocks noGrp="1"/>
          </p:cNvSpPr>
          <p:nvPr>
            <p:ph type="body" sz="quarter" idx="13"/>
          </p:nvPr>
        </p:nvSpPr>
        <p:spPr>
          <a:xfrm>
            <a:off x="845820" y="2265013"/>
            <a:ext cx="2979896" cy="4592576"/>
          </a:xfrm>
          <a:prstGeom prst="rect">
            <a:avLst/>
          </a:prstGeom>
        </p:spPr>
        <p:txBody>
          <a:bodyPr/>
          <a:lstStyle>
            <a:lvl1pPr marL="0" indent="0">
              <a:buSzTx/>
              <a:buNone/>
              <a:defRPr/>
            </a:lvl1pPr>
          </a:lstStyle>
          <a:p>
            <a:pPr marL="0" indent="0">
              <a:buSzTx/>
              <a:buNone/>
            </a:pPr>
            <a:r>
              <a:t>Body Level One</a:t>
            </a:r>
          </a:p>
          <a:p>
            <a:pPr marL="0" indent="0">
              <a:buSzTx/>
              <a:buNone/>
            </a:pPr>
            <a:r>
              <a:t>Body Level Two</a:t>
            </a:r>
          </a:p>
          <a:p>
            <a:pPr marL="0" indent="0">
              <a:buSzTx/>
              <a:buNone/>
            </a:pPr>
            <a:r>
              <a:t>Body Level Three</a:t>
            </a:r>
          </a:p>
          <a:p>
            <a:pPr marL="0" indent="0">
              <a:buSzTx/>
              <a:buNone/>
            </a:pPr>
            <a:r>
              <a:t>Body Level Four</a:t>
            </a:r>
          </a:p>
          <a:p>
            <a:pPr marL="0" indent="0">
              <a:buSzTx/>
              <a:buNone/>
            </a:pPr>
            <a:r>
              <a:t>Body Level Five</a:t>
            </a:r>
          </a:p>
        </p:txBody>
      </p:sp>
      <p:sp>
        <p:nvSpPr>
          <p:cNvPr id="349" name="Image"/>
          <p:cNvSpPr>
            <a:spLocks noGrp="1"/>
          </p:cNvSpPr>
          <p:nvPr>
            <p:ph type="pic" sz="quarter" idx="14"/>
          </p:nvPr>
        </p:nvSpPr>
        <p:spPr>
          <a:xfrm>
            <a:off x="4216308" y="1881478"/>
            <a:ext cx="2394475" cy="2519745"/>
          </a:xfrm>
          <a:prstGeom prst="rect">
            <a:avLst/>
          </a:prstGeom>
        </p:spPr>
        <p:txBody>
          <a:bodyPr lIns="91439" tIns="45719" rIns="91439" bIns="45719"/>
          <a:lstStyle/>
          <a:p>
            <a:endParaRPr dirty="0"/>
          </a:p>
        </p:txBody>
      </p:sp>
      <p:sp>
        <p:nvSpPr>
          <p:cNvPr id="350" name="Rectangle"/>
          <p:cNvSpPr/>
          <p:nvPr/>
        </p:nvSpPr>
        <p:spPr>
          <a:xfrm>
            <a:off x="-1" y="-12700"/>
            <a:ext cx="274321" cy="6883400"/>
          </a:xfrm>
          <a:prstGeom prst="rect">
            <a:avLst/>
          </a:prstGeom>
          <a:solidFill>
            <a:srgbClr val="B1CADE"/>
          </a:solidFill>
          <a:ln w="12700">
            <a:miter lim="400000"/>
          </a:ln>
        </p:spPr>
        <p:txBody>
          <a:bodyPr lIns="0" tIns="0" rIns="0" bIns="0" anchor="ctr"/>
          <a:lstStyle/>
          <a:p>
            <a:pPr defTabSz="257188">
              <a:defRPr sz="4800" b="0">
                <a:solidFill>
                  <a:srgbClr val="006394"/>
                </a:solidFill>
              </a:defRPr>
            </a:pPr>
            <a:endParaRPr sz="1013" dirty="0"/>
          </a:p>
        </p:txBody>
      </p:sp>
      <p:sp>
        <p:nvSpPr>
          <p:cNvPr id="351" name="Body Level One…"/>
          <p:cNvSpPr txBox="1">
            <a:spLocks noGrp="1"/>
          </p:cNvSpPr>
          <p:nvPr>
            <p:ph type="body" sz="quarter" idx="15"/>
          </p:nvPr>
        </p:nvSpPr>
        <p:spPr>
          <a:xfrm>
            <a:off x="4171939" y="4709046"/>
            <a:ext cx="2430056" cy="2532097"/>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352" name="Title Text"/>
          <p:cNvSpPr txBox="1">
            <a:spLocks noGrp="1"/>
          </p:cNvSpPr>
          <p:nvPr>
            <p:ph type="title"/>
          </p:nvPr>
        </p:nvSpPr>
        <p:spPr>
          <a:xfrm>
            <a:off x="845820" y="973845"/>
            <a:ext cx="10882157" cy="1143001"/>
          </a:xfrm>
          <a:prstGeom prst="rect">
            <a:avLst/>
          </a:prstGeom>
        </p:spPr>
        <p:txBody>
          <a:bodyPr>
            <a:noAutofit/>
          </a:bodyPr>
          <a:lstStyle/>
          <a:p>
            <a:r>
              <a:t>Title Text</a:t>
            </a:r>
          </a:p>
        </p:txBody>
      </p:sp>
      <p:sp>
        <p:nvSpPr>
          <p:cNvPr id="353" name="Body Level One…"/>
          <p:cNvSpPr txBox="1">
            <a:spLocks noGrp="1"/>
          </p:cNvSpPr>
          <p:nvPr>
            <p:ph type="body" sz="quarter" idx="16"/>
          </p:nvPr>
        </p:nvSpPr>
        <p:spPr>
          <a:xfrm>
            <a:off x="4216309" y="3746898"/>
            <a:ext cx="2394547" cy="660239"/>
          </a:xfrm>
          <a:prstGeom prst="rect">
            <a:avLst/>
          </a:prstGeom>
          <a:solidFill>
            <a:srgbClr val="919191">
              <a:alpha val="50000"/>
            </a:srgbClr>
          </a:solidFill>
        </p:spPr>
        <p:txBody>
          <a:bodyPr anchor="ctr"/>
          <a:lstStyle>
            <a:lvl1pPr marL="0" indent="0">
              <a:spcBef>
                <a:spcPts val="0"/>
              </a:spcBef>
              <a:buSzTx/>
              <a:buNone/>
              <a:defRPr sz="2900" b="1">
                <a:solidFill>
                  <a:srgbClr val="FFFFFF"/>
                </a:solidFill>
              </a:defRPr>
            </a:lvl1pPr>
          </a:lstStyle>
          <a:p>
            <a:pPr marL="0" indent="0">
              <a:spcBef>
                <a:spcPts val="0"/>
              </a:spcBef>
              <a:buSzTx/>
              <a:buNone/>
              <a:defRPr sz="2900" b="1">
                <a:solidFill>
                  <a:srgbClr val="FFFFFF"/>
                </a:solidFill>
              </a:defRPr>
            </a:pPr>
            <a:r>
              <a:t>Body Level One</a:t>
            </a:r>
          </a:p>
          <a:p>
            <a:pPr marL="0" indent="0">
              <a:spcBef>
                <a:spcPts val="0"/>
              </a:spcBef>
              <a:buSzTx/>
              <a:buNone/>
              <a:defRPr sz="2900" b="1">
                <a:solidFill>
                  <a:srgbClr val="FFFFFF"/>
                </a:solidFill>
              </a:defRPr>
            </a:pPr>
            <a:r>
              <a:t>Body Level Two</a:t>
            </a:r>
          </a:p>
          <a:p>
            <a:pPr marL="0" indent="0">
              <a:spcBef>
                <a:spcPts val="0"/>
              </a:spcBef>
              <a:buSzTx/>
              <a:buNone/>
              <a:defRPr sz="2900" b="1">
                <a:solidFill>
                  <a:srgbClr val="FFFFFF"/>
                </a:solidFill>
              </a:defRPr>
            </a:pPr>
            <a:r>
              <a:t>Body Level Three</a:t>
            </a:r>
          </a:p>
          <a:p>
            <a:pPr marL="0" indent="0">
              <a:spcBef>
                <a:spcPts val="0"/>
              </a:spcBef>
              <a:buSzTx/>
              <a:buNone/>
              <a:defRPr sz="2900" b="1">
                <a:solidFill>
                  <a:srgbClr val="FFFFFF"/>
                </a:solidFill>
              </a:defRPr>
            </a:pPr>
            <a:r>
              <a:t>Body Level Four</a:t>
            </a:r>
          </a:p>
          <a:p>
            <a:pPr marL="0" indent="0">
              <a:spcBef>
                <a:spcPts val="0"/>
              </a:spcBef>
              <a:buSzTx/>
              <a:buNone/>
              <a:defRPr sz="2900" b="1">
                <a:solidFill>
                  <a:srgbClr val="FFFFFF"/>
                </a:solidFill>
              </a:defRPr>
            </a:pPr>
            <a:r>
              <a:t>Body Level Five</a:t>
            </a:r>
          </a:p>
        </p:txBody>
      </p:sp>
      <p:sp>
        <p:nvSpPr>
          <p:cNvPr id="354" name="Image"/>
          <p:cNvSpPr>
            <a:spLocks noGrp="1"/>
          </p:cNvSpPr>
          <p:nvPr>
            <p:ph type="pic" sz="quarter" idx="17"/>
          </p:nvPr>
        </p:nvSpPr>
        <p:spPr>
          <a:xfrm>
            <a:off x="6781709" y="1881478"/>
            <a:ext cx="2394475" cy="2519745"/>
          </a:xfrm>
          <a:prstGeom prst="rect">
            <a:avLst/>
          </a:prstGeom>
        </p:spPr>
        <p:txBody>
          <a:bodyPr lIns="91439" tIns="45719" rIns="91439" bIns="45719"/>
          <a:lstStyle/>
          <a:p>
            <a:endParaRPr dirty="0"/>
          </a:p>
        </p:txBody>
      </p:sp>
      <p:sp>
        <p:nvSpPr>
          <p:cNvPr id="355" name="Body Level One…"/>
          <p:cNvSpPr txBox="1">
            <a:spLocks noGrp="1"/>
          </p:cNvSpPr>
          <p:nvPr>
            <p:ph type="body" sz="quarter" idx="18"/>
          </p:nvPr>
        </p:nvSpPr>
        <p:spPr>
          <a:xfrm>
            <a:off x="6737339" y="4709046"/>
            <a:ext cx="2430056" cy="2532097"/>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356" name="Image"/>
          <p:cNvSpPr>
            <a:spLocks noGrp="1"/>
          </p:cNvSpPr>
          <p:nvPr>
            <p:ph type="pic" sz="quarter" idx="19"/>
          </p:nvPr>
        </p:nvSpPr>
        <p:spPr>
          <a:xfrm>
            <a:off x="9338641" y="1881478"/>
            <a:ext cx="2394475" cy="2519745"/>
          </a:xfrm>
          <a:prstGeom prst="rect">
            <a:avLst/>
          </a:prstGeom>
        </p:spPr>
        <p:txBody>
          <a:bodyPr lIns="91439" tIns="45719" rIns="91439" bIns="45719"/>
          <a:lstStyle/>
          <a:p>
            <a:endParaRPr dirty="0"/>
          </a:p>
        </p:txBody>
      </p:sp>
      <p:sp>
        <p:nvSpPr>
          <p:cNvPr id="357" name="Body Level One…"/>
          <p:cNvSpPr txBox="1">
            <a:spLocks noGrp="1"/>
          </p:cNvSpPr>
          <p:nvPr>
            <p:ph type="body" sz="quarter" idx="20"/>
          </p:nvPr>
        </p:nvSpPr>
        <p:spPr>
          <a:xfrm>
            <a:off x="9294272" y="4709046"/>
            <a:ext cx="2430056" cy="2532097"/>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358" name="Body Level One…"/>
          <p:cNvSpPr txBox="1">
            <a:spLocks noGrp="1"/>
          </p:cNvSpPr>
          <p:nvPr>
            <p:ph type="body" sz="quarter" idx="21"/>
          </p:nvPr>
        </p:nvSpPr>
        <p:spPr>
          <a:xfrm>
            <a:off x="6786339" y="3746898"/>
            <a:ext cx="2385687" cy="660239"/>
          </a:xfrm>
          <a:prstGeom prst="rect">
            <a:avLst/>
          </a:prstGeom>
          <a:solidFill>
            <a:srgbClr val="919191">
              <a:alpha val="50000"/>
            </a:srgbClr>
          </a:solidFill>
        </p:spPr>
        <p:txBody>
          <a:bodyPr anchor="ctr"/>
          <a:lstStyle>
            <a:lvl1pPr marL="0" indent="0">
              <a:spcBef>
                <a:spcPts val="0"/>
              </a:spcBef>
              <a:buSzTx/>
              <a:buNone/>
              <a:defRPr sz="2900" b="1">
                <a:solidFill>
                  <a:srgbClr val="FFFFFF"/>
                </a:solidFill>
              </a:defRPr>
            </a:lvl1pPr>
          </a:lstStyle>
          <a:p>
            <a:pPr marL="0" indent="0">
              <a:spcBef>
                <a:spcPts val="0"/>
              </a:spcBef>
              <a:buSzTx/>
              <a:buNone/>
              <a:defRPr sz="2900" b="1">
                <a:solidFill>
                  <a:srgbClr val="FFFFFF"/>
                </a:solidFill>
              </a:defRPr>
            </a:pPr>
            <a:r>
              <a:t>Body Level One</a:t>
            </a:r>
          </a:p>
          <a:p>
            <a:pPr marL="0" indent="0">
              <a:spcBef>
                <a:spcPts val="0"/>
              </a:spcBef>
              <a:buSzTx/>
              <a:buNone/>
              <a:defRPr sz="2900" b="1">
                <a:solidFill>
                  <a:srgbClr val="FFFFFF"/>
                </a:solidFill>
              </a:defRPr>
            </a:pPr>
            <a:r>
              <a:t>Body Level Two</a:t>
            </a:r>
          </a:p>
          <a:p>
            <a:pPr marL="0" indent="0">
              <a:spcBef>
                <a:spcPts val="0"/>
              </a:spcBef>
              <a:buSzTx/>
              <a:buNone/>
              <a:defRPr sz="2900" b="1">
                <a:solidFill>
                  <a:srgbClr val="FFFFFF"/>
                </a:solidFill>
              </a:defRPr>
            </a:pPr>
            <a:r>
              <a:t>Body Level Three</a:t>
            </a:r>
          </a:p>
          <a:p>
            <a:pPr marL="0" indent="0">
              <a:spcBef>
                <a:spcPts val="0"/>
              </a:spcBef>
              <a:buSzTx/>
              <a:buNone/>
              <a:defRPr sz="2900" b="1">
                <a:solidFill>
                  <a:srgbClr val="FFFFFF"/>
                </a:solidFill>
              </a:defRPr>
            </a:pPr>
            <a:r>
              <a:t>Body Level Four</a:t>
            </a:r>
          </a:p>
          <a:p>
            <a:pPr marL="0" indent="0">
              <a:spcBef>
                <a:spcPts val="0"/>
              </a:spcBef>
              <a:buSzTx/>
              <a:buNone/>
              <a:defRPr sz="2900" b="1">
                <a:solidFill>
                  <a:srgbClr val="FFFFFF"/>
                </a:solidFill>
              </a:defRPr>
            </a:pPr>
            <a:r>
              <a:t>Body Level Five</a:t>
            </a:r>
          </a:p>
        </p:txBody>
      </p:sp>
      <p:sp>
        <p:nvSpPr>
          <p:cNvPr id="359" name="Body Level One…"/>
          <p:cNvSpPr txBox="1">
            <a:spLocks noGrp="1"/>
          </p:cNvSpPr>
          <p:nvPr>
            <p:ph type="body" sz="quarter" idx="22"/>
          </p:nvPr>
        </p:nvSpPr>
        <p:spPr>
          <a:xfrm>
            <a:off x="9343273" y="3746898"/>
            <a:ext cx="2385687" cy="660239"/>
          </a:xfrm>
          <a:prstGeom prst="rect">
            <a:avLst/>
          </a:prstGeom>
          <a:solidFill>
            <a:srgbClr val="919191">
              <a:alpha val="50000"/>
            </a:srgbClr>
          </a:solidFill>
        </p:spPr>
        <p:txBody>
          <a:bodyPr anchor="ctr"/>
          <a:lstStyle>
            <a:lvl1pPr marL="0" indent="0">
              <a:spcBef>
                <a:spcPts val="0"/>
              </a:spcBef>
              <a:buSzTx/>
              <a:buNone/>
              <a:defRPr sz="2900" b="1">
                <a:solidFill>
                  <a:srgbClr val="FFFFFF"/>
                </a:solidFill>
              </a:defRPr>
            </a:lvl1pPr>
          </a:lstStyle>
          <a:p>
            <a:pPr marL="0" indent="0">
              <a:spcBef>
                <a:spcPts val="0"/>
              </a:spcBef>
              <a:buSzTx/>
              <a:buNone/>
              <a:defRPr sz="2900" b="1">
                <a:solidFill>
                  <a:srgbClr val="FFFFFF"/>
                </a:solidFill>
              </a:defRPr>
            </a:pPr>
            <a:r>
              <a:t>Body Level One</a:t>
            </a:r>
          </a:p>
          <a:p>
            <a:pPr marL="0" indent="0">
              <a:spcBef>
                <a:spcPts val="0"/>
              </a:spcBef>
              <a:buSzTx/>
              <a:buNone/>
              <a:defRPr sz="2900" b="1">
                <a:solidFill>
                  <a:srgbClr val="FFFFFF"/>
                </a:solidFill>
              </a:defRPr>
            </a:pPr>
            <a:r>
              <a:t>Body Level Two</a:t>
            </a:r>
          </a:p>
          <a:p>
            <a:pPr marL="0" indent="0">
              <a:spcBef>
                <a:spcPts val="0"/>
              </a:spcBef>
              <a:buSzTx/>
              <a:buNone/>
              <a:defRPr sz="2900" b="1">
                <a:solidFill>
                  <a:srgbClr val="FFFFFF"/>
                </a:solidFill>
              </a:defRPr>
            </a:pPr>
            <a:r>
              <a:t>Body Level Three</a:t>
            </a:r>
          </a:p>
          <a:p>
            <a:pPr marL="0" indent="0">
              <a:spcBef>
                <a:spcPts val="0"/>
              </a:spcBef>
              <a:buSzTx/>
              <a:buNone/>
              <a:defRPr sz="2900" b="1">
                <a:solidFill>
                  <a:srgbClr val="FFFFFF"/>
                </a:solidFill>
              </a:defRPr>
            </a:pPr>
            <a:r>
              <a:t>Body Level Four</a:t>
            </a:r>
          </a:p>
          <a:p>
            <a:pPr marL="0" indent="0">
              <a:spcBef>
                <a:spcPts val="0"/>
              </a:spcBef>
              <a:buSzTx/>
              <a:buNone/>
              <a:defRPr sz="2900" b="1">
                <a:solidFill>
                  <a:srgbClr val="FFFFFF"/>
                </a:solidFill>
              </a:defRPr>
            </a:pPr>
            <a:r>
              <a:t>Body Level Five</a:t>
            </a:r>
          </a:p>
        </p:txBody>
      </p:sp>
      <p:pic>
        <p:nvPicPr>
          <p:cNvPr id="360" name="FNIHnotext.png" descr="FNIHnotext.png"/>
          <p:cNvPicPr>
            <a:picLocks noChangeAspect="1"/>
          </p:cNvPicPr>
          <p:nvPr/>
        </p:nvPicPr>
        <p:blipFill>
          <a:blip r:embed="rId2"/>
          <a:stretch>
            <a:fillRect/>
          </a:stretch>
        </p:blipFill>
        <p:spPr>
          <a:xfrm>
            <a:off x="470008" y="6122268"/>
            <a:ext cx="1166533" cy="409783"/>
          </a:xfrm>
          <a:prstGeom prst="rect">
            <a:avLst/>
          </a:prstGeom>
          <a:ln w="12700">
            <a:miter lim="400000"/>
          </a:ln>
        </p:spPr>
      </p:pic>
      <p:sp>
        <p:nvSpPr>
          <p:cNvPr id="361" name="Slide Number"/>
          <p:cNvSpPr txBox="1">
            <a:spLocks noGrp="1"/>
          </p:cNvSpPr>
          <p:nvPr>
            <p:ph type="sldNum" sz="quarter" idx="2"/>
          </p:nvPr>
        </p:nvSpPr>
        <p:spPr>
          <a:xfrm>
            <a:off x="11768745" y="6432804"/>
            <a:ext cx="163506" cy="164276"/>
          </a:xfrm>
          <a:prstGeom prst="rect">
            <a:avLst/>
          </a:prstGeom>
        </p:spPr>
        <p:txBody>
          <a:bodyPr anchor="t"/>
          <a:lstStyle/>
          <a:p>
            <a:fld id="{86CB4B4D-7CA3-9044-876B-883B54F8677D}" type="slidenum">
              <a:t>‹#›</a:t>
            </a:fld>
            <a:endParaRPr dirty="0"/>
          </a:p>
        </p:txBody>
      </p:sp>
    </p:spTree>
    <p:extLst>
      <p:ext uri="{BB962C8B-B14F-4D97-AF65-F5344CB8AC3E}">
        <p14:creationId xmlns:p14="http://schemas.microsoft.com/office/powerpoint/2010/main" val="144765150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mp; Bullets copy 5">
    <p:spTree>
      <p:nvGrpSpPr>
        <p:cNvPr id="1" name=""/>
        <p:cNvGrpSpPr/>
        <p:nvPr/>
      </p:nvGrpSpPr>
      <p:grpSpPr>
        <a:xfrm>
          <a:off x="0" y="0"/>
          <a:ext cx="0" cy="0"/>
          <a:chOff x="0" y="0"/>
          <a:chExt cx="0" cy="0"/>
        </a:xfrm>
      </p:grpSpPr>
      <p:sp>
        <p:nvSpPr>
          <p:cNvPr id="388" name="Rectangle"/>
          <p:cNvSpPr/>
          <p:nvPr/>
        </p:nvSpPr>
        <p:spPr>
          <a:xfrm>
            <a:off x="6033295" y="-12700"/>
            <a:ext cx="6175276" cy="6883400"/>
          </a:xfrm>
          <a:prstGeom prst="rect">
            <a:avLst/>
          </a:prstGeom>
          <a:solidFill>
            <a:srgbClr val="C0C0C0">
              <a:alpha val="32260"/>
            </a:srgbClr>
          </a:solidFill>
          <a:ln w="12700">
            <a:miter lim="400000"/>
          </a:ln>
        </p:spPr>
        <p:txBody>
          <a:bodyPr lIns="0" tIns="0" rIns="0" bIns="0" anchor="ctr"/>
          <a:lstStyle/>
          <a:p>
            <a:pPr defTabSz="257188">
              <a:defRPr sz="4800" b="0">
                <a:solidFill>
                  <a:srgbClr val="006394"/>
                </a:solidFill>
              </a:defRPr>
            </a:pPr>
            <a:endParaRPr sz="1013" dirty="0"/>
          </a:p>
        </p:txBody>
      </p:sp>
      <p:sp>
        <p:nvSpPr>
          <p:cNvPr id="389" name="Title Text"/>
          <p:cNvSpPr txBox="1">
            <a:spLocks noGrp="1"/>
          </p:cNvSpPr>
          <p:nvPr>
            <p:ph type="title"/>
          </p:nvPr>
        </p:nvSpPr>
        <p:spPr>
          <a:xfrm>
            <a:off x="658284" y="1693342"/>
            <a:ext cx="6287989" cy="1143001"/>
          </a:xfrm>
          <a:prstGeom prst="rect">
            <a:avLst/>
          </a:prstGeom>
        </p:spPr>
        <p:txBody>
          <a:bodyPr anchor="b"/>
          <a:lstStyle/>
          <a:p>
            <a:r>
              <a:t>Title Text</a:t>
            </a:r>
          </a:p>
        </p:txBody>
      </p:sp>
      <p:sp>
        <p:nvSpPr>
          <p:cNvPr id="390" name="Body Level One…"/>
          <p:cNvSpPr txBox="1">
            <a:spLocks noGrp="1"/>
          </p:cNvSpPr>
          <p:nvPr>
            <p:ph type="body" sz="quarter" idx="1"/>
          </p:nvPr>
        </p:nvSpPr>
        <p:spPr>
          <a:xfrm>
            <a:off x="7609641" y="1529027"/>
            <a:ext cx="4295031" cy="725106"/>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391" name="Body Level One…"/>
          <p:cNvSpPr txBox="1">
            <a:spLocks noGrp="1"/>
          </p:cNvSpPr>
          <p:nvPr>
            <p:ph type="body" sz="half" idx="13"/>
          </p:nvPr>
        </p:nvSpPr>
        <p:spPr>
          <a:xfrm>
            <a:off x="804239" y="2880360"/>
            <a:ext cx="4214847" cy="4017798"/>
          </a:xfrm>
          <a:prstGeom prst="rect">
            <a:avLst/>
          </a:prstGeom>
        </p:spPr>
        <p:txBody>
          <a:bodyPr>
            <a:normAutofit/>
          </a:bodyPr>
          <a:lstStyle>
            <a:lvl1pPr marL="0" indent="0" algn="l">
              <a:buSzTx/>
              <a:buNone/>
              <a:defRPr sz="802"/>
            </a:lvl1pPr>
            <a:lvl2pPr marL="0" indent="133946" algn="l">
              <a:buSzTx/>
              <a:buNone/>
              <a:defRPr sz="802"/>
            </a:lvl2pPr>
            <a:lvl3pPr marL="0" indent="267891" algn="l">
              <a:buSzTx/>
              <a:buNone/>
              <a:defRPr sz="802"/>
            </a:lvl3pPr>
            <a:lvl4pPr marL="0" indent="401836" algn="l">
              <a:buSzTx/>
              <a:buNone/>
              <a:defRPr sz="802"/>
            </a:lvl4pPr>
            <a:lvl5pPr marL="0" indent="535781" algn="l">
              <a:buSzTx/>
              <a:buNone/>
              <a:defRPr sz="802"/>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92" name="Rectangle"/>
          <p:cNvSpPr/>
          <p:nvPr/>
        </p:nvSpPr>
        <p:spPr>
          <a:xfrm>
            <a:off x="-1" y="-12700"/>
            <a:ext cx="274321" cy="6883400"/>
          </a:xfrm>
          <a:prstGeom prst="rect">
            <a:avLst/>
          </a:prstGeom>
          <a:solidFill>
            <a:srgbClr val="006394"/>
          </a:solidFill>
          <a:ln w="12700">
            <a:miter lim="400000"/>
          </a:ln>
        </p:spPr>
        <p:txBody>
          <a:bodyPr lIns="0" tIns="0" rIns="0" bIns="0" anchor="ctr"/>
          <a:lstStyle/>
          <a:p>
            <a:pPr defTabSz="257188">
              <a:defRPr sz="4800" b="0">
                <a:solidFill>
                  <a:srgbClr val="006394"/>
                </a:solidFill>
              </a:defRPr>
            </a:pPr>
            <a:endParaRPr sz="1013" dirty="0"/>
          </a:p>
        </p:txBody>
      </p:sp>
      <p:sp>
        <p:nvSpPr>
          <p:cNvPr id="393" name="Body Level One…"/>
          <p:cNvSpPr txBox="1">
            <a:spLocks noGrp="1"/>
          </p:cNvSpPr>
          <p:nvPr>
            <p:ph type="body" sz="quarter" idx="14"/>
          </p:nvPr>
        </p:nvSpPr>
        <p:spPr>
          <a:xfrm>
            <a:off x="7609635" y="3256227"/>
            <a:ext cx="4295032" cy="725106"/>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394" name="Body Level One…"/>
          <p:cNvSpPr txBox="1">
            <a:spLocks noGrp="1"/>
          </p:cNvSpPr>
          <p:nvPr>
            <p:ph type="body" sz="quarter" idx="15"/>
          </p:nvPr>
        </p:nvSpPr>
        <p:spPr>
          <a:xfrm>
            <a:off x="7609635" y="4916008"/>
            <a:ext cx="4295032" cy="725106"/>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pic>
        <p:nvPicPr>
          <p:cNvPr id="395" name="FNIHnotext.png" descr="FNIHnotext.png"/>
          <p:cNvPicPr>
            <a:picLocks noChangeAspect="1"/>
          </p:cNvPicPr>
          <p:nvPr/>
        </p:nvPicPr>
        <p:blipFill>
          <a:blip r:embed="rId2"/>
          <a:stretch>
            <a:fillRect/>
          </a:stretch>
        </p:blipFill>
        <p:spPr>
          <a:xfrm>
            <a:off x="470008" y="6122268"/>
            <a:ext cx="1166533" cy="409783"/>
          </a:xfrm>
          <a:prstGeom prst="rect">
            <a:avLst/>
          </a:prstGeom>
          <a:ln w="12700">
            <a:miter lim="400000"/>
          </a:ln>
        </p:spPr>
      </p:pic>
      <p:sp>
        <p:nvSpPr>
          <p:cNvPr id="396" name="Slide Number"/>
          <p:cNvSpPr txBox="1">
            <a:spLocks noGrp="1"/>
          </p:cNvSpPr>
          <p:nvPr>
            <p:ph type="sldNum" sz="quarter" idx="2"/>
          </p:nvPr>
        </p:nvSpPr>
        <p:spPr>
          <a:xfrm>
            <a:off x="11768745" y="6432804"/>
            <a:ext cx="163506" cy="164276"/>
          </a:xfrm>
          <a:prstGeom prst="rect">
            <a:avLst/>
          </a:prstGeom>
        </p:spPr>
        <p:txBody>
          <a:bodyPr anchor="t"/>
          <a:lstStyle/>
          <a:p>
            <a:fld id="{86CB4B4D-7CA3-9044-876B-883B54F8677D}" type="slidenum">
              <a:t>‹#›</a:t>
            </a:fld>
            <a:endParaRPr dirty="0"/>
          </a:p>
        </p:txBody>
      </p:sp>
    </p:spTree>
    <p:extLst>
      <p:ext uri="{BB962C8B-B14F-4D97-AF65-F5344CB8AC3E}">
        <p14:creationId xmlns:p14="http://schemas.microsoft.com/office/powerpoint/2010/main" val="427920592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mp; Bullets copy 3">
    <p:spTree>
      <p:nvGrpSpPr>
        <p:cNvPr id="1" name=""/>
        <p:cNvGrpSpPr/>
        <p:nvPr/>
      </p:nvGrpSpPr>
      <p:grpSpPr>
        <a:xfrm>
          <a:off x="0" y="0"/>
          <a:ext cx="0" cy="0"/>
          <a:chOff x="0" y="0"/>
          <a:chExt cx="0" cy="0"/>
        </a:xfrm>
      </p:grpSpPr>
      <p:sp>
        <p:nvSpPr>
          <p:cNvPr id="403" name="Rectangle"/>
          <p:cNvSpPr/>
          <p:nvPr/>
        </p:nvSpPr>
        <p:spPr>
          <a:xfrm>
            <a:off x="6033295" y="-12700"/>
            <a:ext cx="6175276" cy="6883400"/>
          </a:xfrm>
          <a:prstGeom prst="rect">
            <a:avLst/>
          </a:prstGeom>
          <a:solidFill>
            <a:srgbClr val="C0C0C0">
              <a:alpha val="32260"/>
            </a:srgbClr>
          </a:solidFill>
          <a:ln w="12700">
            <a:miter lim="400000"/>
          </a:ln>
        </p:spPr>
        <p:txBody>
          <a:bodyPr lIns="0" tIns="0" rIns="0" bIns="0" anchor="ctr"/>
          <a:lstStyle/>
          <a:p>
            <a:pPr defTabSz="257188">
              <a:defRPr sz="4800" b="0">
                <a:solidFill>
                  <a:srgbClr val="006394"/>
                </a:solidFill>
              </a:defRPr>
            </a:pPr>
            <a:endParaRPr sz="1013" dirty="0"/>
          </a:p>
        </p:txBody>
      </p:sp>
      <p:sp>
        <p:nvSpPr>
          <p:cNvPr id="404" name="Title Text"/>
          <p:cNvSpPr txBox="1">
            <a:spLocks noGrp="1"/>
          </p:cNvSpPr>
          <p:nvPr>
            <p:ph type="title"/>
          </p:nvPr>
        </p:nvSpPr>
        <p:spPr>
          <a:xfrm>
            <a:off x="658284" y="1693342"/>
            <a:ext cx="6287989" cy="1143001"/>
          </a:xfrm>
          <a:prstGeom prst="rect">
            <a:avLst/>
          </a:prstGeom>
        </p:spPr>
        <p:txBody>
          <a:bodyPr anchor="b"/>
          <a:lstStyle/>
          <a:p>
            <a:r>
              <a:t>Title Text</a:t>
            </a:r>
          </a:p>
        </p:txBody>
      </p:sp>
      <p:sp>
        <p:nvSpPr>
          <p:cNvPr id="405" name="Body Level One…"/>
          <p:cNvSpPr txBox="1">
            <a:spLocks noGrp="1"/>
          </p:cNvSpPr>
          <p:nvPr>
            <p:ph type="body" sz="quarter" idx="1"/>
          </p:nvPr>
        </p:nvSpPr>
        <p:spPr>
          <a:xfrm>
            <a:off x="7609641" y="1529027"/>
            <a:ext cx="4295031" cy="725106"/>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406" name="Body Level One…"/>
          <p:cNvSpPr txBox="1">
            <a:spLocks noGrp="1"/>
          </p:cNvSpPr>
          <p:nvPr>
            <p:ph type="body" sz="half" idx="13"/>
          </p:nvPr>
        </p:nvSpPr>
        <p:spPr>
          <a:xfrm>
            <a:off x="804239" y="2880360"/>
            <a:ext cx="4214847" cy="4017798"/>
          </a:xfrm>
          <a:prstGeom prst="rect">
            <a:avLst/>
          </a:prstGeom>
        </p:spPr>
        <p:txBody>
          <a:bodyPr>
            <a:normAutofit/>
          </a:bodyPr>
          <a:lstStyle>
            <a:lvl1pPr marL="0" indent="0" algn="l">
              <a:buSzTx/>
              <a:buNone/>
              <a:defRPr sz="802"/>
            </a:lvl1pPr>
            <a:lvl2pPr marL="0" indent="133946" algn="l">
              <a:buSzTx/>
              <a:buNone/>
              <a:defRPr sz="802"/>
            </a:lvl2pPr>
            <a:lvl3pPr marL="0" indent="267891" algn="l">
              <a:buSzTx/>
              <a:buNone/>
              <a:defRPr sz="802"/>
            </a:lvl3pPr>
            <a:lvl4pPr marL="0" indent="401836" algn="l">
              <a:buSzTx/>
              <a:buNone/>
              <a:defRPr sz="802"/>
            </a:lvl4pPr>
            <a:lvl5pPr marL="0" indent="535781" algn="l">
              <a:buSzTx/>
              <a:buNone/>
              <a:defRPr sz="802"/>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7" name="Rectangle"/>
          <p:cNvSpPr/>
          <p:nvPr/>
        </p:nvSpPr>
        <p:spPr>
          <a:xfrm>
            <a:off x="-1" y="-12700"/>
            <a:ext cx="274321" cy="6883400"/>
          </a:xfrm>
          <a:prstGeom prst="rect">
            <a:avLst/>
          </a:prstGeom>
          <a:solidFill>
            <a:srgbClr val="81A042"/>
          </a:solidFill>
          <a:ln w="12700">
            <a:miter lim="400000"/>
          </a:ln>
        </p:spPr>
        <p:txBody>
          <a:bodyPr lIns="0" tIns="0" rIns="0" bIns="0" anchor="ctr"/>
          <a:lstStyle/>
          <a:p>
            <a:pPr defTabSz="257188">
              <a:defRPr sz="4800" b="0">
                <a:solidFill>
                  <a:srgbClr val="006394"/>
                </a:solidFill>
              </a:defRPr>
            </a:pPr>
            <a:endParaRPr sz="1013" dirty="0"/>
          </a:p>
        </p:txBody>
      </p:sp>
      <p:sp>
        <p:nvSpPr>
          <p:cNvPr id="408" name="Body Level One…"/>
          <p:cNvSpPr txBox="1">
            <a:spLocks noGrp="1"/>
          </p:cNvSpPr>
          <p:nvPr>
            <p:ph type="body" sz="quarter" idx="14"/>
          </p:nvPr>
        </p:nvSpPr>
        <p:spPr>
          <a:xfrm>
            <a:off x="7609635" y="3256227"/>
            <a:ext cx="4295032" cy="725106"/>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409" name="Body Level One…"/>
          <p:cNvSpPr txBox="1">
            <a:spLocks noGrp="1"/>
          </p:cNvSpPr>
          <p:nvPr>
            <p:ph type="body" sz="quarter" idx="15"/>
          </p:nvPr>
        </p:nvSpPr>
        <p:spPr>
          <a:xfrm>
            <a:off x="7609635" y="4916008"/>
            <a:ext cx="4295032" cy="725106"/>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pic>
        <p:nvPicPr>
          <p:cNvPr id="410" name="FNIHnotext.png" descr="FNIHnotext.png"/>
          <p:cNvPicPr>
            <a:picLocks noChangeAspect="1"/>
          </p:cNvPicPr>
          <p:nvPr/>
        </p:nvPicPr>
        <p:blipFill>
          <a:blip r:embed="rId2"/>
          <a:stretch>
            <a:fillRect/>
          </a:stretch>
        </p:blipFill>
        <p:spPr>
          <a:xfrm>
            <a:off x="470008" y="6122268"/>
            <a:ext cx="1166533" cy="409783"/>
          </a:xfrm>
          <a:prstGeom prst="rect">
            <a:avLst/>
          </a:prstGeom>
          <a:ln w="12700">
            <a:miter lim="400000"/>
          </a:ln>
        </p:spPr>
      </p:pic>
      <p:sp>
        <p:nvSpPr>
          <p:cNvPr id="411" name="Slide Number"/>
          <p:cNvSpPr txBox="1">
            <a:spLocks noGrp="1"/>
          </p:cNvSpPr>
          <p:nvPr>
            <p:ph type="sldNum" sz="quarter" idx="2"/>
          </p:nvPr>
        </p:nvSpPr>
        <p:spPr>
          <a:xfrm>
            <a:off x="11768745" y="6432804"/>
            <a:ext cx="163506" cy="164276"/>
          </a:xfrm>
          <a:prstGeom prst="rect">
            <a:avLst/>
          </a:prstGeom>
        </p:spPr>
        <p:txBody>
          <a:bodyPr anchor="t"/>
          <a:lstStyle/>
          <a:p>
            <a:fld id="{86CB4B4D-7CA3-9044-876B-883B54F8677D}" type="slidenum">
              <a:t>‹#›</a:t>
            </a:fld>
            <a:endParaRPr dirty="0"/>
          </a:p>
        </p:txBody>
      </p:sp>
    </p:spTree>
    <p:extLst>
      <p:ext uri="{BB962C8B-B14F-4D97-AF65-F5344CB8AC3E}">
        <p14:creationId xmlns:p14="http://schemas.microsoft.com/office/powerpoint/2010/main" val="347441511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amp; Bullets copy 4">
    <p:spTree>
      <p:nvGrpSpPr>
        <p:cNvPr id="1" name=""/>
        <p:cNvGrpSpPr/>
        <p:nvPr/>
      </p:nvGrpSpPr>
      <p:grpSpPr>
        <a:xfrm>
          <a:off x="0" y="0"/>
          <a:ext cx="0" cy="0"/>
          <a:chOff x="0" y="0"/>
          <a:chExt cx="0" cy="0"/>
        </a:xfrm>
      </p:grpSpPr>
      <p:sp>
        <p:nvSpPr>
          <p:cNvPr id="418" name="Rectangle"/>
          <p:cNvSpPr/>
          <p:nvPr/>
        </p:nvSpPr>
        <p:spPr>
          <a:xfrm>
            <a:off x="6033295" y="-12700"/>
            <a:ext cx="6175276" cy="6883400"/>
          </a:xfrm>
          <a:prstGeom prst="rect">
            <a:avLst/>
          </a:prstGeom>
          <a:solidFill>
            <a:srgbClr val="C0C0C0">
              <a:alpha val="32260"/>
            </a:srgbClr>
          </a:solidFill>
          <a:ln w="12700">
            <a:miter lim="400000"/>
          </a:ln>
        </p:spPr>
        <p:txBody>
          <a:bodyPr lIns="0" tIns="0" rIns="0" bIns="0" anchor="ctr"/>
          <a:lstStyle/>
          <a:p>
            <a:pPr defTabSz="257188">
              <a:defRPr sz="4800" b="0">
                <a:solidFill>
                  <a:srgbClr val="006394"/>
                </a:solidFill>
              </a:defRPr>
            </a:pPr>
            <a:endParaRPr sz="1013" dirty="0"/>
          </a:p>
        </p:txBody>
      </p:sp>
      <p:sp>
        <p:nvSpPr>
          <p:cNvPr id="419" name="Title Text"/>
          <p:cNvSpPr txBox="1">
            <a:spLocks noGrp="1"/>
          </p:cNvSpPr>
          <p:nvPr>
            <p:ph type="title"/>
          </p:nvPr>
        </p:nvSpPr>
        <p:spPr>
          <a:xfrm>
            <a:off x="658284" y="1693342"/>
            <a:ext cx="6287989" cy="1143001"/>
          </a:xfrm>
          <a:prstGeom prst="rect">
            <a:avLst/>
          </a:prstGeom>
        </p:spPr>
        <p:txBody>
          <a:bodyPr anchor="b"/>
          <a:lstStyle/>
          <a:p>
            <a:r>
              <a:t>Title Text</a:t>
            </a:r>
          </a:p>
        </p:txBody>
      </p:sp>
      <p:sp>
        <p:nvSpPr>
          <p:cNvPr id="420" name="Body Level One…"/>
          <p:cNvSpPr txBox="1">
            <a:spLocks noGrp="1"/>
          </p:cNvSpPr>
          <p:nvPr>
            <p:ph type="body" sz="quarter" idx="1"/>
          </p:nvPr>
        </p:nvSpPr>
        <p:spPr>
          <a:xfrm>
            <a:off x="7609641" y="1529027"/>
            <a:ext cx="4295031" cy="725106"/>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421" name="Body Level One…"/>
          <p:cNvSpPr txBox="1">
            <a:spLocks noGrp="1"/>
          </p:cNvSpPr>
          <p:nvPr>
            <p:ph type="body" sz="half" idx="13"/>
          </p:nvPr>
        </p:nvSpPr>
        <p:spPr>
          <a:xfrm>
            <a:off x="804239" y="2880360"/>
            <a:ext cx="4214847" cy="4017798"/>
          </a:xfrm>
          <a:prstGeom prst="rect">
            <a:avLst/>
          </a:prstGeom>
        </p:spPr>
        <p:txBody>
          <a:bodyPr>
            <a:normAutofit/>
          </a:bodyPr>
          <a:lstStyle>
            <a:lvl1pPr marL="0" indent="0" algn="l">
              <a:buSzTx/>
              <a:buNone/>
              <a:defRPr sz="802"/>
            </a:lvl1pPr>
            <a:lvl2pPr marL="0" indent="133946" algn="l">
              <a:buSzTx/>
              <a:buNone/>
              <a:defRPr sz="802"/>
            </a:lvl2pPr>
            <a:lvl3pPr marL="0" indent="267891" algn="l">
              <a:buSzTx/>
              <a:buNone/>
              <a:defRPr sz="802"/>
            </a:lvl3pPr>
            <a:lvl4pPr marL="0" indent="401836" algn="l">
              <a:buSzTx/>
              <a:buNone/>
              <a:defRPr sz="802"/>
            </a:lvl4pPr>
            <a:lvl5pPr marL="0" indent="535781" algn="l">
              <a:buSzTx/>
              <a:buNone/>
              <a:defRPr sz="802"/>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22" name="Rectangle"/>
          <p:cNvSpPr/>
          <p:nvPr/>
        </p:nvSpPr>
        <p:spPr>
          <a:xfrm>
            <a:off x="-1" y="-12700"/>
            <a:ext cx="274321" cy="6883400"/>
          </a:xfrm>
          <a:prstGeom prst="rect">
            <a:avLst/>
          </a:prstGeom>
          <a:solidFill>
            <a:srgbClr val="B1CADE"/>
          </a:solidFill>
          <a:ln w="12700">
            <a:miter lim="400000"/>
          </a:ln>
        </p:spPr>
        <p:txBody>
          <a:bodyPr lIns="0" tIns="0" rIns="0" bIns="0" anchor="ctr"/>
          <a:lstStyle/>
          <a:p>
            <a:pPr defTabSz="257188">
              <a:defRPr sz="4800" b="0">
                <a:solidFill>
                  <a:srgbClr val="006394"/>
                </a:solidFill>
              </a:defRPr>
            </a:pPr>
            <a:endParaRPr sz="1013" dirty="0"/>
          </a:p>
        </p:txBody>
      </p:sp>
      <p:sp>
        <p:nvSpPr>
          <p:cNvPr id="423" name="Body Level One…"/>
          <p:cNvSpPr txBox="1">
            <a:spLocks noGrp="1"/>
          </p:cNvSpPr>
          <p:nvPr>
            <p:ph type="body" sz="quarter" idx="14"/>
          </p:nvPr>
        </p:nvSpPr>
        <p:spPr>
          <a:xfrm>
            <a:off x="7609635" y="3256227"/>
            <a:ext cx="4295032" cy="725106"/>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424" name="Body Level One…"/>
          <p:cNvSpPr txBox="1">
            <a:spLocks noGrp="1"/>
          </p:cNvSpPr>
          <p:nvPr>
            <p:ph type="body" sz="quarter" idx="15"/>
          </p:nvPr>
        </p:nvSpPr>
        <p:spPr>
          <a:xfrm>
            <a:off x="7609635" y="4916008"/>
            <a:ext cx="4295032" cy="725106"/>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pic>
        <p:nvPicPr>
          <p:cNvPr id="425" name="FNIHnotext.png" descr="FNIHnotext.png"/>
          <p:cNvPicPr>
            <a:picLocks noChangeAspect="1"/>
          </p:cNvPicPr>
          <p:nvPr/>
        </p:nvPicPr>
        <p:blipFill>
          <a:blip r:embed="rId2"/>
          <a:stretch>
            <a:fillRect/>
          </a:stretch>
        </p:blipFill>
        <p:spPr>
          <a:xfrm>
            <a:off x="470008" y="6122268"/>
            <a:ext cx="1166533" cy="409783"/>
          </a:xfrm>
          <a:prstGeom prst="rect">
            <a:avLst/>
          </a:prstGeom>
          <a:ln w="12700">
            <a:miter lim="400000"/>
          </a:ln>
        </p:spPr>
      </p:pic>
      <p:sp>
        <p:nvSpPr>
          <p:cNvPr id="426" name="Slide Number"/>
          <p:cNvSpPr txBox="1">
            <a:spLocks noGrp="1"/>
          </p:cNvSpPr>
          <p:nvPr>
            <p:ph type="sldNum" sz="quarter" idx="2"/>
          </p:nvPr>
        </p:nvSpPr>
        <p:spPr>
          <a:xfrm>
            <a:off x="11768745" y="6432804"/>
            <a:ext cx="163506" cy="164276"/>
          </a:xfrm>
          <a:prstGeom prst="rect">
            <a:avLst/>
          </a:prstGeom>
        </p:spPr>
        <p:txBody>
          <a:bodyPr anchor="t"/>
          <a:lstStyle/>
          <a:p>
            <a:fld id="{86CB4B4D-7CA3-9044-876B-883B54F8677D}" type="slidenum">
              <a:t>‹#›</a:t>
            </a:fld>
            <a:endParaRPr dirty="0"/>
          </a:p>
        </p:txBody>
      </p:sp>
    </p:spTree>
    <p:extLst>
      <p:ext uri="{BB962C8B-B14F-4D97-AF65-F5344CB8AC3E}">
        <p14:creationId xmlns:p14="http://schemas.microsoft.com/office/powerpoint/2010/main" val="357777864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75" name="Body Level One…"/>
          <p:cNvSpPr txBox="1">
            <a:spLocks noGrp="1"/>
          </p:cNvSpPr>
          <p:nvPr>
            <p:ph type="body" sz="quarter" idx="1"/>
          </p:nvPr>
        </p:nvSpPr>
        <p:spPr>
          <a:xfrm>
            <a:off x="-23696" y="5104397"/>
            <a:ext cx="12210087" cy="1322780"/>
          </a:xfrm>
          <a:prstGeom prst="rect">
            <a:avLst/>
          </a:prstGeom>
        </p:spPr>
        <p:txBody>
          <a:bodyPr anchor="b"/>
          <a:lstStyle>
            <a:lvl1pPr marL="0" indent="0" algn="ctr">
              <a:spcBef>
                <a:spcPts val="0"/>
              </a:spcBef>
              <a:buSzTx/>
              <a:buNone/>
              <a:defRPr sz="802" b="1">
                <a:solidFill>
                  <a:srgbClr val="006394"/>
                </a:solidFill>
              </a:defRPr>
            </a:lvl1pPr>
            <a:lvl2pPr marL="0" indent="0" algn="ctr">
              <a:spcBef>
                <a:spcPts val="0"/>
              </a:spcBef>
              <a:buSzTx/>
              <a:buNone/>
              <a:defRPr sz="802" b="1">
                <a:solidFill>
                  <a:srgbClr val="006394"/>
                </a:solidFill>
              </a:defRPr>
            </a:lvl2pPr>
            <a:lvl3pPr marL="0" indent="0" algn="ctr">
              <a:spcBef>
                <a:spcPts val="0"/>
              </a:spcBef>
              <a:buSzTx/>
              <a:buNone/>
              <a:defRPr sz="802" b="1">
                <a:solidFill>
                  <a:srgbClr val="006394"/>
                </a:solidFill>
              </a:defRPr>
            </a:lvl3pPr>
            <a:lvl4pPr marL="0" indent="0" algn="ctr">
              <a:spcBef>
                <a:spcPts val="0"/>
              </a:spcBef>
              <a:buSzTx/>
              <a:buNone/>
              <a:defRPr sz="802" b="1">
                <a:solidFill>
                  <a:srgbClr val="006394"/>
                </a:solidFill>
              </a:defRPr>
            </a:lvl4pPr>
            <a:lvl5pPr marL="0" indent="0" algn="ctr">
              <a:spcBef>
                <a:spcPts val="0"/>
              </a:spcBef>
              <a:buSzTx/>
              <a:buNone/>
              <a:defRPr sz="802" b="1">
                <a:solidFill>
                  <a:srgbClr val="006394"/>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76" name="Body Level One…"/>
          <p:cNvSpPr txBox="1">
            <a:spLocks noGrp="1"/>
          </p:cNvSpPr>
          <p:nvPr>
            <p:ph type="body" sz="quarter" idx="13"/>
          </p:nvPr>
        </p:nvSpPr>
        <p:spPr>
          <a:xfrm>
            <a:off x="-9044" y="1662345"/>
            <a:ext cx="12210087" cy="1322780"/>
          </a:xfrm>
          <a:prstGeom prst="rect">
            <a:avLst/>
          </a:prstGeom>
        </p:spPr>
        <p:txBody>
          <a:bodyPr anchor="b"/>
          <a:lstStyle>
            <a:lvl1pPr marL="0" indent="0" algn="ctr">
              <a:buSzTx/>
              <a:buNone/>
              <a:defRPr sz="802"/>
            </a:lvl1pPr>
            <a:lvl2pPr marL="0" indent="0" algn="ctr">
              <a:buSzTx/>
              <a:buNone/>
              <a:defRPr sz="802"/>
            </a:lvl2pPr>
            <a:lvl3pPr marL="0" indent="0" algn="ctr">
              <a:buSzTx/>
              <a:buNone/>
              <a:defRPr sz="802"/>
            </a:lvl3pPr>
            <a:lvl4pPr marL="0" indent="0" algn="ctr">
              <a:buSzTx/>
              <a:buNone/>
              <a:defRPr sz="802"/>
            </a:lvl4pPr>
            <a:lvl5pPr marL="0" indent="0" algn="ctr">
              <a:buSzTx/>
              <a:buNone/>
              <a:defRPr sz="802"/>
            </a:lvl5pPr>
          </a:lstStyle>
          <a:p>
            <a:r>
              <a:t>Body Level One</a:t>
            </a:r>
          </a:p>
          <a:p>
            <a:pPr lvl="1"/>
            <a:r>
              <a:t>Body Level Two</a:t>
            </a:r>
          </a:p>
          <a:p>
            <a:pPr lvl="2"/>
            <a:r>
              <a:t>Body Level Three</a:t>
            </a:r>
          </a:p>
          <a:p>
            <a:pPr lvl="3"/>
            <a:r>
              <a:t>Body Level Four</a:t>
            </a:r>
          </a:p>
          <a:p>
            <a:pPr lvl="4"/>
            <a:r>
              <a:t>Body Level Five</a:t>
            </a:r>
          </a:p>
        </p:txBody>
      </p:sp>
      <p:pic>
        <p:nvPicPr>
          <p:cNvPr id="4" name="FNIH-LOGO-2013_vector [Converted].png" descr="FNIH-LOGO-2013_vector [Converted].png">
            <a:extLst>
              <a:ext uri="{FF2B5EF4-FFF2-40B4-BE49-F238E27FC236}">
                <a16:creationId xmlns:a16="http://schemas.microsoft.com/office/drawing/2014/main" id="{4E8CAA67-C19A-2A40-84FD-A64AF96665DA}"/>
              </a:ext>
            </a:extLst>
          </p:cNvPr>
          <p:cNvPicPr>
            <a:picLocks noChangeAspect="1"/>
          </p:cNvPicPr>
          <p:nvPr userDrawn="1"/>
        </p:nvPicPr>
        <p:blipFill>
          <a:blip r:embed="rId2"/>
          <a:stretch>
            <a:fillRect/>
          </a:stretch>
        </p:blipFill>
        <p:spPr>
          <a:xfrm>
            <a:off x="4671761" y="4319689"/>
            <a:ext cx="2191680" cy="937170"/>
          </a:xfrm>
          <a:prstGeom prst="rect">
            <a:avLst/>
          </a:prstGeom>
          <a:ln w="12700">
            <a:miter lim="400000"/>
          </a:ln>
        </p:spPr>
      </p:pic>
    </p:spTree>
    <p:extLst>
      <p:ext uri="{BB962C8B-B14F-4D97-AF65-F5344CB8AC3E}">
        <p14:creationId xmlns:p14="http://schemas.microsoft.com/office/powerpoint/2010/main" val="371444866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ectangle 4"/>
          <p:cNvSpPr/>
          <p:nvPr userDrawn="1"/>
        </p:nvSpPr>
        <p:spPr bwMode="auto">
          <a:xfrm>
            <a:off x="609600" y="0"/>
            <a:ext cx="11582400" cy="914400"/>
          </a:xfrm>
          <a:prstGeom prst="rect">
            <a:avLst/>
          </a:prstGeom>
          <a:solidFill>
            <a:srgbClr val="569BBE"/>
          </a:solidFill>
          <a:ln w="9525" cap="flat" cmpd="sng" algn="ctr">
            <a:noFill/>
            <a:prstDash val="solid"/>
            <a:round/>
            <a:headEnd type="none" w="med" len="med"/>
            <a:tailEnd type="none" w="med" len="med"/>
          </a:ln>
          <a:effectLst/>
        </p:spPr>
        <p:txBody>
          <a:bodyPr/>
          <a:lstStyle/>
          <a:p>
            <a:pPr eaLnBrk="0" hangingPunct="0">
              <a:defRPr/>
            </a:pPr>
            <a:endParaRPr lang="en-US" sz="1350" dirty="0">
              <a:latin typeface="Arial" charset="0"/>
              <a:ea typeface="ＭＳ Ｐゴシック" charset="-128"/>
              <a:cs typeface="ＭＳ Ｐゴシック" charset="-128"/>
            </a:endParaRPr>
          </a:p>
        </p:txBody>
      </p:sp>
      <p:sp>
        <p:nvSpPr>
          <p:cNvPr id="6" name="Rectangle 5"/>
          <p:cNvSpPr/>
          <p:nvPr userDrawn="1"/>
        </p:nvSpPr>
        <p:spPr bwMode="auto">
          <a:xfrm>
            <a:off x="0" y="0"/>
            <a:ext cx="203200" cy="914400"/>
          </a:xfrm>
          <a:prstGeom prst="rect">
            <a:avLst/>
          </a:prstGeom>
          <a:solidFill>
            <a:srgbClr val="AAC9DE"/>
          </a:solidFill>
          <a:ln w="9525" cap="flat" cmpd="sng" algn="ctr">
            <a:noFill/>
            <a:prstDash val="solid"/>
            <a:round/>
            <a:headEnd type="none" w="med" len="med"/>
            <a:tailEnd type="none" w="med" len="med"/>
          </a:ln>
          <a:effectLst/>
        </p:spPr>
        <p:txBody>
          <a:bodyPr/>
          <a:lstStyle/>
          <a:p>
            <a:pPr eaLnBrk="0" hangingPunct="0">
              <a:defRPr/>
            </a:pPr>
            <a:endParaRPr lang="en-US" sz="1350" dirty="0">
              <a:latin typeface="Arial" charset="0"/>
              <a:ea typeface="ＭＳ Ｐゴシック" charset="-128"/>
              <a:cs typeface="ＭＳ Ｐゴシック" charset="-128"/>
            </a:endParaRPr>
          </a:p>
        </p:txBody>
      </p:sp>
      <p:sp>
        <p:nvSpPr>
          <p:cNvPr id="7" name="Rectangle 6"/>
          <p:cNvSpPr/>
          <p:nvPr userDrawn="1"/>
        </p:nvSpPr>
        <p:spPr bwMode="auto">
          <a:xfrm>
            <a:off x="254000" y="0"/>
            <a:ext cx="304800" cy="914400"/>
          </a:xfrm>
          <a:prstGeom prst="rect">
            <a:avLst/>
          </a:prstGeom>
          <a:solidFill>
            <a:srgbClr val="78A22F"/>
          </a:solidFill>
          <a:ln w="9525" cap="flat" cmpd="sng" algn="ctr">
            <a:noFill/>
            <a:prstDash val="solid"/>
            <a:round/>
            <a:headEnd type="none" w="med" len="med"/>
            <a:tailEnd type="none" w="med" len="med"/>
          </a:ln>
          <a:effectLst/>
        </p:spPr>
        <p:txBody>
          <a:bodyPr/>
          <a:lstStyle/>
          <a:p>
            <a:pPr eaLnBrk="0" hangingPunct="0">
              <a:defRPr/>
            </a:pPr>
            <a:endParaRPr lang="en-US" sz="1350" dirty="0">
              <a:latin typeface="Arial" charset="0"/>
              <a:ea typeface="ＭＳ Ｐゴシック" charset="-128"/>
              <a:cs typeface="ＭＳ Ｐゴシック" charset="-128"/>
            </a:endParaRPr>
          </a:p>
        </p:txBody>
      </p:sp>
      <p:sp>
        <p:nvSpPr>
          <p:cNvPr id="9" name="Rectangle 8"/>
          <p:cNvSpPr/>
          <p:nvPr userDrawn="1"/>
        </p:nvSpPr>
        <p:spPr bwMode="auto">
          <a:xfrm>
            <a:off x="0" y="6629400"/>
            <a:ext cx="12192000" cy="228600"/>
          </a:xfrm>
          <a:prstGeom prst="rect">
            <a:avLst/>
          </a:prstGeom>
          <a:solidFill>
            <a:srgbClr val="569BBE"/>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sz="1013" dirty="0">
              <a:latin typeface="+mn-lt"/>
              <a:cs typeface="+mn-cs"/>
            </a:endParaRPr>
          </a:p>
        </p:txBody>
      </p:sp>
      <p:sp>
        <p:nvSpPr>
          <p:cNvPr id="10" name="TextBox 9"/>
          <p:cNvSpPr txBox="1"/>
          <p:nvPr userDrawn="1"/>
        </p:nvSpPr>
        <p:spPr>
          <a:xfrm>
            <a:off x="11148487" y="6654424"/>
            <a:ext cx="840316" cy="153152"/>
          </a:xfrm>
          <a:prstGeom prst="rect">
            <a:avLst/>
          </a:prstGeom>
          <a:noFill/>
        </p:spPr>
        <p:txBody>
          <a:bodyPr lIns="57309" tIns="28655" rIns="57309" bIns="28655" anchor="ctr">
            <a:spAutoFit/>
          </a:bodyPr>
          <a:lstStyle/>
          <a:p>
            <a:pPr algn="r" eaLnBrk="0" fontAlgn="auto" hangingPunct="0">
              <a:spcBef>
                <a:spcPts val="0"/>
              </a:spcBef>
              <a:spcAft>
                <a:spcPts val="0"/>
              </a:spcAft>
              <a:defRPr/>
            </a:pPr>
            <a:fld id="{5F129379-E759-4559-82B0-E5A6C7C55BC5}" type="slidenum">
              <a:rPr lang="en-US" sz="619" b="1">
                <a:solidFill>
                  <a:schemeClr val="bg1"/>
                </a:solidFill>
                <a:latin typeface="Franklin Gothic Book" pitchFamily="34" charset="0"/>
                <a:cs typeface="Arial" charset="0"/>
              </a:rPr>
              <a:pPr algn="r" eaLnBrk="0" fontAlgn="auto" hangingPunct="0">
                <a:spcBef>
                  <a:spcPts val="0"/>
                </a:spcBef>
                <a:spcAft>
                  <a:spcPts val="0"/>
                </a:spcAft>
                <a:defRPr/>
              </a:pPr>
              <a:t>‹#›</a:t>
            </a:fld>
            <a:endParaRPr lang="en-US" sz="619" b="1" dirty="0">
              <a:solidFill>
                <a:schemeClr val="bg1"/>
              </a:solidFill>
              <a:latin typeface="Franklin Gothic Book" pitchFamily="34" charset="0"/>
              <a:cs typeface="Arial" charset="0"/>
            </a:endParaRPr>
          </a:p>
        </p:txBody>
      </p:sp>
      <p:sp>
        <p:nvSpPr>
          <p:cNvPr id="11" name="TextBox 10"/>
          <p:cNvSpPr txBox="1"/>
          <p:nvPr userDrawn="1"/>
        </p:nvSpPr>
        <p:spPr>
          <a:xfrm>
            <a:off x="0" y="6652837"/>
            <a:ext cx="12192000" cy="153152"/>
          </a:xfrm>
          <a:prstGeom prst="rect">
            <a:avLst/>
          </a:prstGeom>
          <a:noFill/>
        </p:spPr>
        <p:txBody>
          <a:bodyPr lIns="57309" tIns="28655" rIns="57309" bIns="28655" anchor="ctr">
            <a:spAutoFit/>
          </a:bodyPr>
          <a:lstStyle/>
          <a:p>
            <a:pPr eaLnBrk="0" fontAlgn="auto" hangingPunct="0">
              <a:spcBef>
                <a:spcPts val="0"/>
              </a:spcBef>
              <a:spcAft>
                <a:spcPts val="0"/>
              </a:spcAft>
              <a:defRPr/>
            </a:pPr>
            <a:r>
              <a:rPr lang="en-US" sz="619" b="1" dirty="0">
                <a:solidFill>
                  <a:schemeClr val="bg1"/>
                </a:solidFill>
                <a:latin typeface="Franklin Gothic Book" pitchFamily="34" charset="0"/>
                <a:cs typeface="Arial" charset="0"/>
              </a:rPr>
              <a:t> Partners for Innovation, Discovery, Health  l   www.fnih.org</a:t>
            </a:r>
          </a:p>
        </p:txBody>
      </p:sp>
      <p:sp>
        <p:nvSpPr>
          <p:cNvPr id="14" name="Title 1"/>
          <p:cNvSpPr>
            <a:spLocks noGrp="1"/>
          </p:cNvSpPr>
          <p:nvPr>
            <p:ph type="title"/>
          </p:nvPr>
        </p:nvSpPr>
        <p:spPr>
          <a:xfrm>
            <a:off x="609600" y="0"/>
            <a:ext cx="11582400" cy="914400"/>
          </a:xfrm>
        </p:spPr>
        <p:txBody>
          <a:bodyPr>
            <a:normAutofit/>
          </a:bodyPr>
          <a:lstStyle>
            <a:lvl1pPr algn="l">
              <a:defRPr sz="2025" baseline="0">
                <a:solidFill>
                  <a:schemeClr val="bg1"/>
                </a:solidFill>
                <a:latin typeface="+mj-lt"/>
                <a:cs typeface="Arial" pitchFamily="34" charset="0"/>
              </a:defRPr>
            </a:lvl1pPr>
          </a:lstStyle>
          <a:p>
            <a:r>
              <a:rPr lang="en-US" dirty="0"/>
              <a:t>Click to edit Master title style</a:t>
            </a:r>
          </a:p>
        </p:txBody>
      </p:sp>
      <p:sp>
        <p:nvSpPr>
          <p:cNvPr id="16" name="Content Placeholder 3"/>
          <p:cNvSpPr>
            <a:spLocks noGrp="1"/>
          </p:cNvSpPr>
          <p:nvPr>
            <p:ph sz="half" idx="2"/>
          </p:nvPr>
        </p:nvSpPr>
        <p:spPr>
          <a:xfrm>
            <a:off x="558800" y="1143000"/>
            <a:ext cx="10972800" cy="4724400"/>
          </a:xfrm>
          <a:prstGeom prst="rect">
            <a:avLst/>
          </a:prstGeom>
        </p:spPr>
        <p:txBody>
          <a:bodyPr/>
          <a:lstStyle>
            <a:lvl1pPr>
              <a:buClr>
                <a:srgbClr val="569BBE"/>
              </a:buClr>
              <a:buFont typeface="Arial" pitchFamily="34" charset="0"/>
              <a:buChar char="■"/>
              <a:defRPr sz="1125" baseline="0">
                <a:solidFill>
                  <a:schemeClr val="tx1">
                    <a:lumMod val="95000"/>
                    <a:lumOff val="5000"/>
                  </a:schemeClr>
                </a:solidFill>
                <a:latin typeface="+mn-lt"/>
                <a:cs typeface="Arial" pitchFamily="34" charset="0"/>
              </a:defRPr>
            </a:lvl1pPr>
            <a:lvl2pPr marL="417910" indent="-160735">
              <a:buClr>
                <a:srgbClr val="569BBE"/>
              </a:buClr>
              <a:buFont typeface="Arial" panose="020B0604020202020204" pitchFamily="34" charset="0"/>
              <a:buChar char="•"/>
              <a:defRPr sz="1013" baseline="0">
                <a:solidFill>
                  <a:schemeClr val="tx1">
                    <a:lumMod val="95000"/>
                    <a:lumOff val="5000"/>
                  </a:schemeClr>
                </a:solidFill>
                <a:latin typeface="+mn-lt"/>
                <a:cs typeface="Arial" pitchFamily="34" charset="0"/>
              </a:defRPr>
            </a:lvl2pPr>
            <a:lvl3pPr marL="642938" indent="-128588">
              <a:buClr>
                <a:srgbClr val="569BBE"/>
              </a:buClr>
              <a:buFont typeface="Courier New" panose="02070309020205020404" pitchFamily="49" charset="0"/>
              <a:buChar char="o"/>
              <a:defRPr sz="900">
                <a:solidFill>
                  <a:schemeClr val="tx1">
                    <a:lumMod val="95000"/>
                    <a:lumOff val="5000"/>
                  </a:schemeClr>
                </a:solidFill>
                <a:latin typeface="+mn-lt"/>
                <a:cs typeface="Arial" pitchFamily="34" charset="0"/>
              </a:defRPr>
            </a:lvl3pPr>
            <a:lvl4pPr marL="900113" indent="-128588">
              <a:buClr>
                <a:srgbClr val="569BBE"/>
              </a:buClr>
              <a:buFont typeface="Wingdings" panose="05000000000000000000" pitchFamily="2" charset="2"/>
              <a:buChar char="Ø"/>
              <a:defRPr sz="788" baseline="0">
                <a:solidFill>
                  <a:schemeClr val="tx1">
                    <a:lumMod val="95000"/>
                    <a:lumOff val="5000"/>
                  </a:schemeClr>
                </a:solidFill>
                <a:latin typeface="+mn-lt"/>
                <a:cs typeface="Arial" pitchFamily="34" charset="0"/>
              </a:defRPr>
            </a:lvl4pPr>
            <a:lvl5pPr>
              <a:defRPr sz="900">
                <a:latin typeface="Arial" pitchFamily="34" charset="0"/>
                <a:cs typeface="Arial" pitchFamily="34" charset="0"/>
              </a:defRPr>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22196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Subtitle copy">
    <p:spTree>
      <p:nvGrpSpPr>
        <p:cNvPr id="1" name=""/>
        <p:cNvGrpSpPr/>
        <p:nvPr/>
      </p:nvGrpSpPr>
      <p:grpSpPr>
        <a:xfrm>
          <a:off x="0" y="0"/>
          <a:ext cx="0" cy="0"/>
          <a:chOff x="0" y="0"/>
          <a:chExt cx="0" cy="0"/>
        </a:xfrm>
      </p:grpSpPr>
      <p:sp>
        <p:nvSpPr>
          <p:cNvPr id="72" name="Rectangle"/>
          <p:cNvSpPr/>
          <p:nvPr/>
        </p:nvSpPr>
        <p:spPr>
          <a:xfrm>
            <a:off x="71471" y="534"/>
            <a:ext cx="12120532" cy="4553008"/>
          </a:xfrm>
          <a:prstGeom prst="rect">
            <a:avLst/>
          </a:prstGeom>
          <a:gradFill flip="none" rotWithShape="1">
            <a:gsLst>
              <a:gs pos="0">
                <a:schemeClr val="accent3"/>
              </a:gs>
              <a:gs pos="98000">
                <a:schemeClr val="accent1"/>
              </a:gs>
            </a:gsLst>
            <a:lin ang="10800000" scaled="1"/>
            <a:tileRect/>
          </a:gradFill>
          <a:ln w="12700">
            <a:miter lim="400000"/>
          </a:ln>
        </p:spPr>
        <p:txBody>
          <a:bodyPr lIns="0" tIns="0" rIns="0" bIns="0" anchor="ctr"/>
          <a:lstStyle/>
          <a:p>
            <a:pPr defTabSz="257188">
              <a:defRPr sz="4800" b="0">
                <a:solidFill>
                  <a:srgbClr val="FFFFFF"/>
                </a:solidFill>
              </a:defRPr>
            </a:pPr>
            <a:endParaRPr sz="1013" dirty="0"/>
          </a:p>
        </p:txBody>
      </p:sp>
      <p:sp>
        <p:nvSpPr>
          <p:cNvPr id="73" name="Title Text"/>
          <p:cNvSpPr txBox="1">
            <a:spLocks noGrp="1"/>
          </p:cNvSpPr>
          <p:nvPr>
            <p:ph type="title"/>
          </p:nvPr>
        </p:nvSpPr>
        <p:spPr>
          <a:xfrm>
            <a:off x="778933" y="3310128"/>
            <a:ext cx="10414000" cy="1480346"/>
          </a:xfrm>
          <a:prstGeom prst="rect">
            <a:avLst/>
          </a:prstGeom>
        </p:spPr>
        <p:txBody>
          <a:bodyPr anchor="b"/>
          <a:lstStyle>
            <a:lvl1pPr>
              <a:defRPr sz="2679">
                <a:solidFill>
                  <a:srgbClr val="FFFFFF"/>
                </a:solidFill>
              </a:defRPr>
            </a:lvl1pPr>
          </a:lstStyle>
          <a:p>
            <a:r>
              <a:t>Title Text</a:t>
            </a:r>
          </a:p>
        </p:txBody>
      </p:sp>
      <p:sp>
        <p:nvSpPr>
          <p:cNvPr id="74" name="Body Level One…"/>
          <p:cNvSpPr txBox="1">
            <a:spLocks noGrp="1"/>
          </p:cNvSpPr>
          <p:nvPr>
            <p:ph type="body" sz="quarter" idx="1"/>
          </p:nvPr>
        </p:nvSpPr>
        <p:spPr>
          <a:xfrm>
            <a:off x="6873051" y="4763095"/>
            <a:ext cx="4763228" cy="2084818"/>
          </a:xfrm>
          <a:prstGeom prst="rect">
            <a:avLst/>
          </a:prstGeom>
        </p:spPr>
        <p:txBody>
          <a:bodyPr/>
          <a:lstStyle>
            <a:lvl1pPr marL="0" indent="0">
              <a:spcBef>
                <a:spcPts val="0"/>
              </a:spcBef>
              <a:buSzTx/>
              <a:buNone/>
              <a:defRPr sz="886" b="1">
                <a:solidFill>
                  <a:srgbClr val="006394"/>
                </a:solidFill>
              </a:defRPr>
            </a:lvl1pPr>
            <a:lvl2pPr marL="0" indent="0">
              <a:spcBef>
                <a:spcPts val="0"/>
              </a:spcBef>
              <a:buSzTx/>
              <a:buNone/>
              <a:defRPr sz="886" b="1">
                <a:solidFill>
                  <a:srgbClr val="006394"/>
                </a:solidFill>
              </a:defRPr>
            </a:lvl2pPr>
            <a:lvl3pPr marL="0" indent="0">
              <a:spcBef>
                <a:spcPts val="0"/>
              </a:spcBef>
              <a:buSzTx/>
              <a:buNone/>
              <a:defRPr sz="886" b="1">
                <a:solidFill>
                  <a:srgbClr val="006394"/>
                </a:solidFill>
              </a:defRPr>
            </a:lvl3pPr>
            <a:lvl4pPr marL="0" indent="0">
              <a:spcBef>
                <a:spcPts val="0"/>
              </a:spcBef>
              <a:buSzTx/>
              <a:buNone/>
              <a:defRPr sz="886" b="1">
                <a:solidFill>
                  <a:srgbClr val="006394"/>
                </a:solidFill>
              </a:defRPr>
            </a:lvl4pPr>
            <a:lvl5pPr marL="0" indent="0">
              <a:spcBef>
                <a:spcPts val="0"/>
              </a:spcBef>
              <a:buSzTx/>
              <a:buNone/>
              <a:defRPr sz="886" b="1">
                <a:solidFill>
                  <a:srgbClr val="006394"/>
                </a:solidFill>
              </a:defRPr>
            </a:lvl5pPr>
          </a:lstStyle>
          <a:p>
            <a:r>
              <a:t>Body Level One</a:t>
            </a:r>
          </a:p>
          <a:p>
            <a:pPr lvl="1"/>
            <a:r>
              <a:t>Body Level Two</a:t>
            </a:r>
          </a:p>
          <a:p>
            <a:pPr lvl="2"/>
            <a:r>
              <a:t>Body Level Three</a:t>
            </a:r>
          </a:p>
          <a:p>
            <a:pPr lvl="3"/>
            <a:r>
              <a:t>Body Level Four</a:t>
            </a:r>
          </a:p>
          <a:p>
            <a:pPr lvl="4"/>
            <a:r>
              <a:t>Body Level Five</a:t>
            </a:r>
          </a:p>
        </p:txBody>
      </p:sp>
      <p:sp>
        <p:nvSpPr>
          <p:cNvPr id="80" name="Line"/>
          <p:cNvSpPr/>
          <p:nvPr/>
        </p:nvSpPr>
        <p:spPr>
          <a:xfrm>
            <a:off x="-21168" y="4559300"/>
            <a:ext cx="12234335" cy="0"/>
          </a:xfrm>
          <a:prstGeom prst="line">
            <a:avLst/>
          </a:prstGeom>
          <a:ln w="63500">
            <a:solidFill>
              <a:srgbClr val="FFFFFF"/>
            </a:solidFill>
            <a:miter lim="400000"/>
          </a:ln>
        </p:spPr>
        <p:txBody>
          <a:bodyPr lIns="0" tIns="0" rIns="0" bIns="0" anchor="ctr"/>
          <a:lstStyle/>
          <a:p>
            <a:pPr defTabSz="257188">
              <a:defRPr sz="4800" b="0">
                <a:solidFill>
                  <a:srgbClr val="006394"/>
                </a:solidFill>
              </a:defRPr>
            </a:pPr>
            <a:endParaRPr sz="1013" dirty="0"/>
          </a:p>
        </p:txBody>
      </p:sp>
      <p:pic>
        <p:nvPicPr>
          <p:cNvPr id="12" name="Picture 11">
            <a:extLst>
              <a:ext uri="{FF2B5EF4-FFF2-40B4-BE49-F238E27FC236}">
                <a16:creationId xmlns:a16="http://schemas.microsoft.com/office/drawing/2014/main" id="{9DFE7BF2-CD08-7747-8BF5-45BF773F96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0"/>
            <a:ext cx="285751" cy="6858000"/>
          </a:xfrm>
          <a:prstGeom prst="rect">
            <a:avLst/>
          </a:prstGeom>
        </p:spPr>
      </p:pic>
      <p:pic>
        <p:nvPicPr>
          <p:cNvPr id="7" name="FNIH-LOGO-2013_vector [Converted].png" descr="FNIH-LOGO-2013_vector [Converted].png">
            <a:extLst>
              <a:ext uri="{FF2B5EF4-FFF2-40B4-BE49-F238E27FC236}">
                <a16:creationId xmlns:a16="http://schemas.microsoft.com/office/drawing/2014/main" id="{0A7CB759-93A3-3044-8CD6-08ACCDD599EF}"/>
              </a:ext>
            </a:extLst>
          </p:cNvPr>
          <p:cNvPicPr>
            <a:picLocks noChangeAspect="1"/>
          </p:cNvPicPr>
          <p:nvPr userDrawn="1"/>
        </p:nvPicPr>
        <p:blipFill>
          <a:blip r:embed="rId3"/>
          <a:stretch>
            <a:fillRect/>
          </a:stretch>
        </p:blipFill>
        <p:spPr>
          <a:xfrm>
            <a:off x="853869" y="5651872"/>
            <a:ext cx="1849355" cy="790790"/>
          </a:xfrm>
          <a:prstGeom prst="rect">
            <a:avLst/>
          </a:prstGeom>
          <a:ln w="12700">
            <a:miter lim="400000"/>
          </a:ln>
        </p:spPr>
      </p:pic>
    </p:spTree>
    <p:extLst>
      <p:ext uri="{BB962C8B-B14F-4D97-AF65-F5344CB8AC3E}">
        <p14:creationId xmlns:p14="http://schemas.microsoft.com/office/powerpoint/2010/main" val="219592795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Photo copy 12">
    <p:spTree>
      <p:nvGrpSpPr>
        <p:cNvPr id="1" name=""/>
        <p:cNvGrpSpPr/>
        <p:nvPr/>
      </p:nvGrpSpPr>
      <p:grpSpPr>
        <a:xfrm>
          <a:off x="0" y="0"/>
          <a:ext cx="0" cy="0"/>
          <a:chOff x="0" y="0"/>
          <a:chExt cx="0" cy="0"/>
        </a:xfrm>
      </p:grpSpPr>
      <p:sp>
        <p:nvSpPr>
          <p:cNvPr id="103" name="Title Text"/>
          <p:cNvSpPr txBox="1">
            <a:spLocks noGrp="1"/>
          </p:cNvSpPr>
          <p:nvPr>
            <p:ph type="title"/>
          </p:nvPr>
        </p:nvSpPr>
        <p:spPr>
          <a:prstGeom prst="rect">
            <a:avLst/>
          </a:prstGeom>
        </p:spPr>
        <p:txBody>
          <a:bodyPr/>
          <a:lstStyle/>
          <a:p>
            <a:r>
              <a:t>Title Text</a:t>
            </a:r>
          </a:p>
        </p:txBody>
      </p:sp>
      <p:sp>
        <p:nvSpPr>
          <p:cNvPr id="104"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4" name="FNIHnotext.png" descr="FNIHnotext.png">
            <a:extLst>
              <a:ext uri="{FF2B5EF4-FFF2-40B4-BE49-F238E27FC236}">
                <a16:creationId xmlns:a16="http://schemas.microsoft.com/office/drawing/2014/main" id="{89AD7915-6911-A24A-B2BE-DFA7E207C384}"/>
              </a:ext>
            </a:extLst>
          </p:cNvPr>
          <p:cNvPicPr>
            <a:picLocks noChangeAspect="1"/>
          </p:cNvPicPr>
          <p:nvPr userDrawn="1"/>
        </p:nvPicPr>
        <p:blipFill>
          <a:blip r:embed="rId2"/>
          <a:stretch>
            <a:fillRect/>
          </a:stretch>
        </p:blipFill>
        <p:spPr>
          <a:xfrm>
            <a:off x="10544592" y="6122259"/>
            <a:ext cx="1166533" cy="409787"/>
          </a:xfrm>
          <a:prstGeom prst="rect">
            <a:avLst/>
          </a:prstGeom>
          <a:ln w="12700">
            <a:miter lim="400000"/>
          </a:ln>
        </p:spPr>
      </p:pic>
      <p:sp>
        <p:nvSpPr>
          <p:cNvPr id="6" name="Slide Number">
            <a:extLst>
              <a:ext uri="{FF2B5EF4-FFF2-40B4-BE49-F238E27FC236}">
                <a16:creationId xmlns:a16="http://schemas.microsoft.com/office/drawing/2014/main" id="{A857F521-0F0D-A543-B121-89D11024518F}"/>
              </a:ext>
            </a:extLst>
          </p:cNvPr>
          <p:cNvSpPr txBox="1">
            <a:spLocks noGrp="1"/>
          </p:cNvSpPr>
          <p:nvPr>
            <p:ph type="sldNum" sz="quarter" idx="4"/>
          </p:nvPr>
        </p:nvSpPr>
        <p:spPr>
          <a:xfrm>
            <a:off x="392196" y="6273085"/>
            <a:ext cx="558793" cy="584916"/>
          </a:xfrm>
          <a:prstGeom prst="rect">
            <a:avLst/>
          </a:prstGeom>
        </p:spPr>
        <p:txBody>
          <a:bodyPr/>
          <a:lstStyle>
            <a:lvl1pPr>
              <a:defRPr sz="1600">
                <a:solidFill>
                  <a:schemeClr val="accent1"/>
                </a:solidFill>
                <a:latin typeface="Helvetica" pitchFamily="2" charset="0"/>
                <a:cs typeface="Calibri" panose="020F0502020204030204"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93936104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reserve="1">
  <p:cSld name="1_Photo copy 12">
    <p:spTree>
      <p:nvGrpSpPr>
        <p:cNvPr id="1" name=""/>
        <p:cNvGrpSpPr/>
        <p:nvPr/>
      </p:nvGrpSpPr>
      <p:grpSpPr>
        <a:xfrm>
          <a:off x="0" y="0"/>
          <a:ext cx="0" cy="0"/>
          <a:chOff x="0" y="0"/>
          <a:chExt cx="0" cy="0"/>
        </a:xfrm>
      </p:grpSpPr>
      <p:sp>
        <p:nvSpPr>
          <p:cNvPr id="103" name="Title Text"/>
          <p:cNvSpPr txBox="1">
            <a:spLocks noGrp="1"/>
          </p:cNvSpPr>
          <p:nvPr>
            <p:ph type="title"/>
          </p:nvPr>
        </p:nvSpPr>
        <p:spPr>
          <a:prstGeom prst="rect">
            <a:avLst/>
          </a:prstGeom>
        </p:spPr>
        <p:txBody>
          <a:bodyPr/>
          <a:lstStyle/>
          <a:p>
            <a:r>
              <a:t>Title Text</a:t>
            </a:r>
          </a:p>
        </p:txBody>
      </p:sp>
      <p:sp>
        <p:nvSpPr>
          <p:cNvPr id="104"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4" name="FNIHnotext.png" descr="FNIHnotext.png">
            <a:extLst>
              <a:ext uri="{FF2B5EF4-FFF2-40B4-BE49-F238E27FC236}">
                <a16:creationId xmlns:a16="http://schemas.microsoft.com/office/drawing/2014/main" id="{89AD7915-6911-A24A-B2BE-DFA7E207C384}"/>
              </a:ext>
            </a:extLst>
          </p:cNvPr>
          <p:cNvPicPr>
            <a:picLocks noChangeAspect="1"/>
          </p:cNvPicPr>
          <p:nvPr userDrawn="1"/>
        </p:nvPicPr>
        <p:blipFill>
          <a:blip r:embed="rId2"/>
          <a:stretch>
            <a:fillRect/>
          </a:stretch>
        </p:blipFill>
        <p:spPr>
          <a:xfrm>
            <a:off x="10544592" y="6122259"/>
            <a:ext cx="1166533" cy="409787"/>
          </a:xfrm>
          <a:prstGeom prst="rect">
            <a:avLst/>
          </a:prstGeom>
          <a:ln w="12700">
            <a:miter lim="400000"/>
          </a:ln>
        </p:spPr>
      </p:pic>
      <p:sp>
        <p:nvSpPr>
          <p:cNvPr id="5" name="Rectangle">
            <a:extLst>
              <a:ext uri="{FF2B5EF4-FFF2-40B4-BE49-F238E27FC236}">
                <a16:creationId xmlns:a16="http://schemas.microsoft.com/office/drawing/2014/main" id="{FBE7C72D-68EB-9B4C-AFCC-48464A235C16}"/>
              </a:ext>
            </a:extLst>
          </p:cNvPr>
          <p:cNvSpPr/>
          <p:nvPr userDrawn="1"/>
        </p:nvSpPr>
        <p:spPr>
          <a:xfrm>
            <a:off x="0" y="0"/>
            <a:ext cx="274323" cy="6883400"/>
          </a:xfrm>
          <a:prstGeom prst="rect">
            <a:avLst/>
          </a:prstGeom>
          <a:solidFill>
            <a:srgbClr val="006394"/>
          </a:solidFill>
          <a:ln w="12700">
            <a:miter lim="400000"/>
          </a:ln>
        </p:spPr>
        <p:txBody>
          <a:bodyPr lIns="0" tIns="0" rIns="0" bIns="0" anchor="ctr"/>
          <a:lstStyle/>
          <a:p>
            <a:pPr defTabSz="609585">
              <a:defRPr sz="1800" b="0">
                <a:solidFill>
                  <a:srgbClr val="B1CADE"/>
                </a:solidFill>
              </a:defRPr>
            </a:pPr>
            <a:endParaRPr sz="2400" dirty="0"/>
          </a:p>
        </p:txBody>
      </p:sp>
      <p:sp>
        <p:nvSpPr>
          <p:cNvPr id="7" name="Slide Number">
            <a:extLst>
              <a:ext uri="{FF2B5EF4-FFF2-40B4-BE49-F238E27FC236}">
                <a16:creationId xmlns:a16="http://schemas.microsoft.com/office/drawing/2014/main" id="{27D53CCE-9950-B442-8D6D-9CF97F192073}"/>
              </a:ext>
            </a:extLst>
          </p:cNvPr>
          <p:cNvSpPr txBox="1">
            <a:spLocks noGrp="1"/>
          </p:cNvSpPr>
          <p:nvPr>
            <p:ph type="sldNum" sz="quarter" idx="4"/>
          </p:nvPr>
        </p:nvSpPr>
        <p:spPr>
          <a:xfrm>
            <a:off x="392196" y="6273085"/>
            <a:ext cx="558793" cy="584916"/>
          </a:xfrm>
          <a:prstGeom prst="rect">
            <a:avLst/>
          </a:prstGeom>
        </p:spPr>
        <p:txBody>
          <a:bodyPr/>
          <a:lstStyle>
            <a:lvl1pPr>
              <a:defRPr sz="1600">
                <a:solidFill>
                  <a:schemeClr val="accent1"/>
                </a:solidFill>
                <a:latin typeface="Helvetica" pitchFamily="2" charset="0"/>
                <a:cs typeface="Calibri" panose="020F0502020204030204"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60417347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2_Photo copy 12">
    <p:spTree>
      <p:nvGrpSpPr>
        <p:cNvPr id="1" name=""/>
        <p:cNvGrpSpPr/>
        <p:nvPr/>
      </p:nvGrpSpPr>
      <p:grpSpPr>
        <a:xfrm>
          <a:off x="0" y="0"/>
          <a:ext cx="0" cy="0"/>
          <a:chOff x="0" y="0"/>
          <a:chExt cx="0" cy="0"/>
        </a:xfrm>
      </p:grpSpPr>
      <p:sp>
        <p:nvSpPr>
          <p:cNvPr id="103" name="Title Text"/>
          <p:cNvSpPr txBox="1">
            <a:spLocks noGrp="1"/>
          </p:cNvSpPr>
          <p:nvPr>
            <p:ph type="title"/>
          </p:nvPr>
        </p:nvSpPr>
        <p:spPr>
          <a:prstGeom prst="rect">
            <a:avLst/>
          </a:prstGeom>
        </p:spPr>
        <p:txBody>
          <a:bodyPr/>
          <a:lstStyle/>
          <a:p>
            <a:r>
              <a:t>Title Text</a:t>
            </a:r>
          </a:p>
        </p:txBody>
      </p:sp>
      <p:sp>
        <p:nvSpPr>
          <p:cNvPr id="104"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4" name="FNIHnotext.png" descr="FNIHnotext.png">
            <a:extLst>
              <a:ext uri="{FF2B5EF4-FFF2-40B4-BE49-F238E27FC236}">
                <a16:creationId xmlns:a16="http://schemas.microsoft.com/office/drawing/2014/main" id="{89AD7915-6911-A24A-B2BE-DFA7E207C384}"/>
              </a:ext>
            </a:extLst>
          </p:cNvPr>
          <p:cNvPicPr>
            <a:picLocks noChangeAspect="1"/>
          </p:cNvPicPr>
          <p:nvPr userDrawn="1"/>
        </p:nvPicPr>
        <p:blipFill>
          <a:blip r:embed="rId2"/>
          <a:stretch>
            <a:fillRect/>
          </a:stretch>
        </p:blipFill>
        <p:spPr>
          <a:xfrm>
            <a:off x="10544592" y="6122259"/>
            <a:ext cx="1166533" cy="409787"/>
          </a:xfrm>
          <a:prstGeom prst="rect">
            <a:avLst/>
          </a:prstGeom>
          <a:ln w="12700">
            <a:miter lim="400000"/>
          </a:ln>
        </p:spPr>
      </p:pic>
      <p:sp>
        <p:nvSpPr>
          <p:cNvPr id="5" name="Rectangle">
            <a:extLst>
              <a:ext uri="{FF2B5EF4-FFF2-40B4-BE49-F238E27FC236}">
                <a16:creationId xmlns:a16="http://schemas.microsoft.com/office/drawing/2014/main" id="{AE596D92-BB6F-9E41-9A50-185E12EBDAB4}"/>
              </a:ext>
            </a:extLst>
          </p:cNvPr>
          <p:cNvSpPr/>
          <p:nvPr userDrawn="1"/>
        </p:nvSpPr>
        <p:spPr>
          <a:xfrm>
            <a:off x="0" y="0"/>
            <a:ext cx="274323" cy="6883400"/>
          </a:xfrm>
          <a:prstGeom prst="rect">
            <a:avLst/>
          </a:prstGeom>
          <a:solidFill>
            <a:srgbClr val="81A042"/>
          </a:solidFill>
          <a:ln w="12700">
            <a:miter lim="400000"/>
          </a:ln>
        </p:spPr>
        <p:txBody>
          <a:bodyPr lIns="0" tIns="0" rIns="0" bIns="0" anchor="ctr"/>
          <a:lstStyle/>
          <a:p>
            <a:pPr defTabSz="609585">
              <a:defRPr sz="1800" b="0">
                <a:solidFill>
                  <a:srgbClr val="B1CADE"/>
                </a:solidFill>
              </a:defRPr>
            </a:pPr>
            <a:endParaRPr sz="2400" dirty="0"/>
          </a:p>
        </p:txBody>
      </p:sp>
      <p:sp>
        <p:nvSpPr>
          <p:cNvPr id="7" name="Slide Number">
            <a:extLst>
              <a:ext uri="{FF2B5EF4-FFF2-40B4-BE49-F238E27FC236}">
                <a16:creationId xmlns:a16="http://schemas.microsoft.com/office/drawing/2014/main" id="{8FEC16A4-7A37-1043-BB59-4588221A178C}"/>
              </a:ext>
            </a:extLst>
          </p:cNvPr>
          <p:cNvSpPr txBox="1">
            <a:spLocks noGrp="1"/>
          </p:cNvSpPr>
          <p:nvPr>
            <p:ph type="sldNum" sz="quarter" idx="4"/>
          </p:nvPr>
        </p:nvSpPr>
        <p:spPr>
          <a:xfrm>
            <a:off x="392196" y="6273085"/>
            <a:ext cx="558793" cy="584916"/>
          </a:xfrm>
          <a:prstGeom prst="rect">
            <a:avLst/>
          </a:prstGeom>
        </p:spPr>
        <p:txBody>
          <a:bodyPr/>
          <a:lstStyle>
            <a:lvl1pPr>
              <a:defRPr sz="1600">
                <a:solidFill>
                  <a:schemeClr val="accent1"/>
                </a:solidFill>
                <a:latin typeface="Helvetica" pitchFamily="2" charset="0"/>
                <a:cs typeface="Calibri" panose="020F0502020204030204"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8878990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3_Photo copy 12">
    <p:spTree>
      <p:nvGrpSpPr>
        <p:cNvPr id="1" name=""/>
        <p:cNvGrpSpPr/>
        <p:nvPr/>
      </p:nvGrpSpPr>
      <p:grpSpPr>
        <a:xfrm>
          <a:off x="0" y="0"/>
          <a:ext cx="0" cy="0"/>
          <a:chOff x="0" y="0"/>
          <a:chExt cx="0" cy="0"/>
        </a:xfrm>
      </p:grpSpPr>
      <p:sp>
        <p:nvSpPr>
          <p:cNvPr id="103" name="Title Text"/>
          <p:cNvSpPr txBox="1">
            <a:spLocks noGrp="1"/>
          </p:cNvSpPr>
          <p:nvPr>
            <p:ph type="title"/>
          </p:nvPr>
        </p:nvSpPr>
        <p:spPr>
          <a:prstGeom prst="rect">
            <a:avLst/>
          </a:prstGeom>
        </p:spPr>
        <p:txBody>
          <a:bodyPr/>
          <a:lstStyle/>
          <a:p>
            <a:r>
              <a:t>Title Text</a:t>
            </a:r>
          </a:p>
        </p:txBody>
      </p:sp>
      <p:sp>
        <p:nvSpPr>
          <p:cNvPr id="104"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4" name="FNIHnotext.png" descr="FNIHnotext.png">
            <a:extLst>
              <a:ext uri="{FF2B5EF4-FFF2-40B4-BE49-F238E27FC236}">
                <a16:creationId xmlns:a16="http://schemas.microsoft.com/office/drawing/2014/main" id="{89AD7915-6911-A24A-B2BE-DFA7E207C384}"/>
              </a:ext>
            </a:extLst>
          </p:cNvPr>
          <p:cNvPicPr>
            <a:picLocks noChangeAspect="1"/>
          </p:cNvPicPr>
          <p:nvPr userDrawn="1"/>
        </p:nvPicPr>
        <p:blipFill>
          <a:blip r:embed="rId2"/>
          <a:stretch>
            <a:fillRect/>
          </a:stretch>
        </p:blipFill>
        <p:spPr>
          <a:xfrm>
            <a:off x="10544592" y="6122259"/>
            <a:ext cx="1166533" cy="409787"/>
          </a:xfrm>
          <a:prstGeom prst="rect">
            <a:avLst/>
          </a:prstGeom>
          <a:ln w="12700">
            <a:miter lim="400000"/>
          </a:ln>
        </p:spPr>
      </p:pic>
      <p:sp>
        <p:nvSpPr>
          <p:cNvPr id="5" name="Rectangle">
            <a:extLst>
              <a:ext uri="{FF2B5EF4-FFF2-40B4-BE49-F238E27FC236}">
                <a16:creationId xmlns:a16="http://schemas.microsoft.com/office/drawing/2014/main" id="{5DD37C88-0450-2F46-A85C-23B22DC8B1F7}"/>
              </a:ext>
            </a:extLst>
          </p:cNvPr>
          <p:cNvSpPr/>
          <p:nvPr userDrawn="1"/>
        </p:nvSpPr>
        <p:spPr>
          <a:xfrm>
            <a:off x="0" y="1"/>
            <a:ext cx="274323" cy="6883407"/>
          </a:xfrm>
          <a:prstGeom prst="rect">
            <a:avLst/>
          </a:prstGeom>
          <a:solidFill>
            <a:srgbClr val="B1CADE"/>
          </a:solidFill>
          <a:ln w="12700">
            <a:miter lim="400000"/>
          </a:ln>
        </p:spPr>
        <p:txBody>
          <a:bodyPr lIns="0" tIns="0" rIns="0" bIns="0" anchor="ctr"/>
          <a:lstStyle/>
          <a:p>
            <a:pPr defTabSz="609585">
              <a:defRPr sz="1800" b="0">
                <a:solidFill>
                  <a:srgbClr val="B1CADE"/>
                </a:solidFill>
              </a:defRPr>
            </a:pPr>
            <a:endParaRPr sz="2400" dirty="0"/>
          </a:p>
        </p:txBody>
      </p:sp>
      <p:sp>
        <p:nvSpPr>
          <p:cNvPr id="7" name="Slide Number">
            <a:extLst>
              <a:ext uri="{FF2B5EF4-FFF2-40B4-BE49-F238E27FC236}">
                <a16:creationId xmlns:a16="http://schemas.microsoft.com/office/drawing/2014/main" id="{C783E31C-8BF3-0D4C-A27D-6210637DC6C5}"/>
              </a:ext>
            </a:extLst>
          </p:cNvPr>
          <p:cNvSpPr txBox="1">
            <a:spLocks noGrp="1"/>
          </p:cNvSpPr>
          <p:nvPr>
            <p:ph type="sldNum" sz="quarter" idx="4"/>
          </p:nvPr>
        </p:nvSpPr>
        <p:spPr>
          <a:xfrm>
            <a:off x="392196" y="6273085"/>
            <a:ext cx="558793" cy="584916"/>
          </a:xfrm>
          <a:prstGeom prst="rect">
            <a:avLst/>
          </a:prstGeom>
        </p:spPr>
        <p:txBody>
          <a:bodyPr/>
          <a:lstStyle>
            <a:lvl1pPr>
              <a:defRPr sz="1600">
                <a:solidFill>
                  <a:schemeClr val="accent1"/>
                </a:solidFill>
                <a:latin typeface="Helvetica" pitchFamily="2" charset="0"/>
                <a:cs typeface="Calibri" panose="020F0502020204030204"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68659746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Photo copy 22">
    <p:spTree>
      <p:nvGrpSpPr>
        <p:cNvPr id="1" name=""/>
        <p:cNvGrpSpPr/>
        <p:nvPr/>
      </p:nvGrpSpPr>
      <p:grpSpPr>
        <a:xfrm>
          <a:off x="0" y="0"/>
          <a:ext cx="0" cy="0"/>
          <a:chOff x="0" y="0"/>
          <a:chExt cx="0" cy="0"/>
        </a:xfrm>
      </p:grpSpPr>
      <p:sp>
        <p:nvSpPr>
          <p:cNvPr id="155" name="Image"/>
          <p:cNvSpPr>
            <a:spLocks noGrp="1"/>
          </p:cNvSpPr>
          <p:nvPr>
            <p:ph type="pic" sz="half" idx="13"/>
          </p:nvPr>
        </p:nvSpPr>
        <p:spPr>
          <a:xfrm>
            <a:off x="7023334" y="904477"/>
            <a:ext cx="4382068" cy="4733267"/>
          </a:xfrm>
          <a:prstGeom prst="rect">
            <a:avLst/>
          </a:prstGeom>
        </p:spPr>
        <p:txBody>
          <a:bodyPr lIns="91439" tIns="45719" rIns="91439" bIns="45719">
            <a:noAutofit/>
          </a:bodyPr>
          <a:lstStyle/>
          <a:p>
            <a:endParaRPr dirty="0"/>
          </a:p>
        </p:txBody>
      </p:sp>
      <p:sp>
        <p:nvSpPr>
          <p:cNvPr id="156" name="Title Text"/>
          <p:cNvSpPr txBox="1">
            <a:spLocks noGrp="1"/>
          </p:cNvSpPr>
          <p:nvPr>
            <p:ph type="title"/>
          </p:nvPr>
        </p:nvSpPr>
        <p:spPr>
          <a:xfrm>
            <a:off x="844550" y="882255"/>
            <a:ext cx="6181727" cy="2362235"/>
          </a:xfrm>
          <a:prstGeom prst="rect">
            <a:avLst/>
          </a:prstGeom>
        </p:spPr>
        <p:txBody>
          <a:bodyPr/>
          <a:lstStyle/>
          <a:p>
            <a:r>
              <a:t>Title Text</a:t>
            </a:r>
          </a:p>
        </p:txBody>
      </p:sp>
      <p:sp>
        <p:nvSpPr>
          <p:cNvPr id="157" name="Body Level One…"/>
          <p:cNvSpPr txBox="1">
            <a:spLocks noGrp="1"/>
          </p:cNvSpPr>
          <p:nvPr>
            <p:ph type="body" sz="quarter" idx="1"/>
          </p:nvPr>
        </p:nvSpPr>
        <p:spPr>
          <a:xfrm>
            <a:off x="4124589" y="3312579"/>
            <a:ext cx="2682580" cy="3342221"/>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158" name="Rectangle"/>
          <p:cNvSpPr/>
          <p:nvPr/>
        </p:nvSpPr>
        <p:spPr>
          <a:xfrm>
            <a:off x="-3" y="-1"/>
            <a:ext cx="274323" cy="6870707"/>
          </a:xfrm>
          <a:prstGeom prst="rect">
            <a:avLst/>
          </a:prstGeom>
          <a:solidFill>
            <a:srgbClr val="006394"/>
          </a:solidFill>
          <a:ln w="12700">
            <a:miter lim="400000"/>
          </a:ln>
        </p:spPr>
        <p:txBody>
          <a:bodyPr lIns="0" tIns="0" rIns="0" bIns="0" anchor="ctr"/>
          <a:lstStyle/>
          <a:p>
            <a:pPr defTabSz="609585">
              <a:defRPr sz="1800" b="0">
                <a:solidFill>
                  <a:srgbClr val="006394"/>
                </a:solidFill>
              </a:defRPr>
            </a:pPr>
            <a:endParaRPr sz="2400" dirty="0"/>
          </a:p>
        </p:txBody>
      </p:sp>
      <p:sp>
        <p:nvSpPr>
          <p:cNvPr id="16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8" name="Picture 7">
            <a:extLst>
              <a:ext uri="{FF2B5EF4-FFF2-40B4-BE49-F238E27FC236}">
                <a16:creationId xmlns:a16="http://schemas.microsoft.com/office/drawing/2014/main" id="{FABD35DB-DAB4-1E4B-BAAD-3D5A1037E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180435347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Photo copy 7">
    <p:spTree>
      <p:nvGrpSpPr>
        <p:cNvPr id="1" name=""/>
        <p:cNvGrpSpPr/>
        <p:nvPr/>
      </p:nvGrpSpPr>
      <p:grpSpPr>
        <a:xfrm>
          <a:off x="0" y="0"/>
          <a:ext cx="0" cy="0"/>
          <a:chOff x="0" y="0"/>
          <a:chExt cx="0" cy="0"/>
        </a:xfrm>
      </p:grpSpPr>
      <p:sp>
        <p:nvSpPr>
          <p:cNvPr id="167" name="Image"/>
          <p:cNvSpPr>
            <a:spLocks noGrp="1"/>
          </p:cNvSpPr>
          <p:nvPr>
            <p:ph type="pic" sz="half" idx="13"/>
          </p:nvPr>
        </p:nvSpPr>
        <p:spPr>
          <a:xfrm>
            <a:off x="7023334" y="904477"/>
            <a:ext cx="4382068" cy="5048947"/>
          </a:xfrm>
          <a:prstGeom prst="rect">
            <a:avLst/>
          </a:prstGeom>
        </p:spPr>
        <p:txBody>
          <a:bodyPr lIns="91439" tIns="45719" rIns="91439" bIns="45719">
            <a:noAutofit/>
          </a:bodyPr>
          <a:lstStyle/>
          <a:p>
            <a:endParaRPr dirty="0"/>
          </a:p>
        </p:txBody>
      </p:sp>
      <p:sp>
        <p:nvSpPr>
          <p:cNvPr id="168" name="Title Text"/>
          <p:cNvSpPr txBox="1">
            <a:spLocks noGrp="1"/>
          </p:cNvSpPr>
          <p:nvPr>
            <p:ph type="title"/>
          </p:nvPr>
        </p:nvSpPr>
        <p:spPr>
          <a:xfrm>
            <a:off x="844550" y="882255"/>
            <a:ext cx="6181727" cy="2362235"/>
          </a:xfrm>
          <a:prstGeom prst="rect">
            <a:avLst/>
          </a:prstGeom>
        </p:spPr>
        <p:txBody>
          <a:bodyPr/>
          <a:lstStyle/>
          <a:p>
            <a:r>
              <a:t>Title Text</a:t>
            </a:r>
          </a:p>
        </p:txBody>
      </p:sp>
      <p:sp>
        <p:nvSpPr>
          <p:cNvPr id="169" name="Body Level One…"/>
          <p:cNvSpPr txBox="1">
            <a:spLocks noGrp="1"/>
          </p:cNvSpPr>
          <p:nvPr>
            <p:ph type="body" sz="quarter" idx="1"/>
          </p:nvPr>
        </p:nvSpPr>
        <p:spPr>
          <a:xfrm>
            <a:off x="4124589" y="3312579"/>
            <a:ext cx="2682580" cy="3342221"/>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170" name="Rectangle"/>
          <p:cNvSpPr/>
          <p:nvPr/>
        </p:nvSpPr>
        <p:spPr>
          <a:xfrm>
            <a:off x="-3" y="-12700"/>
            <a:ext cx="274323" cy="6883400"/>
          </a:xfrm>
          <a:prstGeom prst="rect">
            <a:avLst/>
          </a:prstGeom>
          <a:solidFill>
            <a:srgbClr val="B1CADE"/>
          </a:solidFill>
          <a:ln w="12700">
            <a:miter lim="400000"/>
          </a:ln>
        </p:spPr>
        <p:txBody>
          <a:bodyPr lIns="0" tIns="0" rIns="0" bIns="0" anchor="ctr"/>
          <a:lstStyle/>
          <a:p>
            <a:pPr defTabSz="609585">
              <a:defRPr sz="1800" b="0">
                <a:solidFill>
                  <a:srgbClr val="006394"/>
                </a:solidFill>
              </a:defRPr>
            </a:pPr>
            <a:endParaRPr sz="2400" dirty="0"/>
          </a:p>
        </p:txBody>
      </p:sp>
      <p:sp>
        <p:nvSpPr>
          <p:cNvPr id="17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8" name="Picture 7">
            <a:extLst>
              <a:ext uri="{FF2B5EF4-FFF2-40B4-BE49-F238E27FC236}">
                <a16:creationId xmlns:a16="http://schemas.microsoft.com/office/drawing/2014/main" id="{18E076AA-443B-5D4C-9C5A-FFE52997C0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157858889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Photo - 3 Up copy 8">
    <p:spTree>
      <p:nvGrpSpPr>
        <p:cNvPr id="1" name=""/>
        <p:cNvGrpSpPr/>
        <p:nvPr/>
      </p:nvGrpSpPr>
      <p:grpSpPr>
        <a:xfrm>
          <a:off x="0" y="0"/>
          <a:ext cx="0" cy="0"/>
          <a:chOff x="0" y="0"/>
          <a:chExt cx="0" cy="0"/>
        </a:xfrm>
      </p:grpSpPr>
      <p:sp>
        <p:nvSpPr>
          <p:cNvPr id="193" name="Body Level One…"/>
          <p:cNvSpPr txBox="1">
            <a:spLocks noGrp="1"/>
          </p:cNvSpPr>
          <p:nvPr>
            <p:ph type="body" sz="quarter" idx="1"/>
          </p:nvPr>
        </p:nvSpPr>
        <p:spPr>
          <a:xfrm>
            <a:off x="9917339" y="1028106"/>
            <a:ext cx="1844316" cy="3283348"/>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194" name="Body Level One…"/>
          <p:cNvSpPr txBox="1">
            <a:spLocks noGrp="1"/>
          </p:cNvSpPr>
          <p:nvPr>
            <p:ph type="body" sz="quarter" idx="13"/>
          </p:nvPr>
        </p:nvSpPr>
        <p:spPr>
          <a:xfrm>
            <a:off x="2640899" y="2620931"/>
            <a:ext cx="1600119" cy="1709973"/>
          </a:xfrm>
          <a:prstGeom prst="rect">
            <a:avLst/>
          </a:prstGeom>
        </p:spPr>
        <p:txBody>
          <a:bodyPr/>
          <a:lstStyle/>
          <a:p>
            <a:endParaRPr/>
          </a:p>
        </p:txBody>
      </p:sp>
      <p:sp>
        <p:nvSpPr>
          <p:cNvPr id="195" name="Image"/>
          <p:cNvSpPr>
            <a:spLocks noGrp="1"/>
          </p:cNvSpPr>
          <p:nvPr>
            <p:ph type="pic" sz="quarter" idx="14"/>
          </p:nvPr>
        </p:nvSpPr>
        <p:spPr>
          <a:xfrm>
            <a:off x="4344852" y="2619760"/>
            <a:ext cx="3312051" cy="1712305"/>
          </a:xfrm>
          <a:prstGeom prst="rect">
            <a:avLst/>
          </a:prstGeom>
        </p:spPr>
        <p:txBody>
          <a:bodyPr lIns="91439" tIns="45719" rIns="91439" bIns="45719">
            <a:noAutofit/>
          </a:bodyPr>
          <a:lstStyle/>
          <a:p>
            <a:endParaRPr dirty="0"/>
          </a:p>
        </p:txBody>
      </p:sp>
      <p:sp>
        <p:nvSpPr>
          <p:cNvPr id="196" name="Image"/>
          <p:cNvSpPr>
            <a:spLocks noGrp="1"/>
          </p:cNvSpPr>
          <p:nvPr>
            <p:ph type="pic" sz="quarter" idx="15"/>
          </p:nvPr>
        </p:nvSpPr>
        <p:spPr>
          <a:xfrm>
            <a:off x="5206331" y="4441477"/>
            <a:ext cx="3312031" cy="2415740"/>
          </a:xfrm>
          <a:prstGeom prst="rect">
            <a:avLst/>
          </a:prstGeom>
        </p:spPr>
        <p:txBody>
          <a:bodyPr lIns="91439" tIns="45719" rIns="91439" bIns="45719">
            <a:noAutofit/>
          </a:bodyPr>
          <a:lstStyle/>
          <a:p>
            <a:endParaRPr dirty="0"/>
          </a:p>
        </p:txBody>
      </p:sp>
      <p:sp>
        <p:nvSpPr>
          <p:cNvPr id="197" name="Image"/>
          <p:cNvSpPr>
            <a:spLocks noGrp="1"/>
          </p:cNvSpPr>
          <p:nvPr>
            <p:ph type="pic" sz="quarter" idx="16"/>
          </p:nvPr>
        </p:nvSpPr>
        <p:spPr>
          <a:xfrm>
            <a:off x="7760812" y="1050526"/>
            <a:ext cx="2087504" cy="3283271"/>
          </a:xfrm>
          <a:prstGeom prst="rect">
            <a:avLst/>
          </a:prstGeom>
        </p:spPr>
        <p:txBody>
          <a:bodyPr lIns="91439" tIns="45719" rIns="91439" bIns="45719">
            <a:noAutofit/>
          </a:bodyPr>
          <a:lstStyle/>
          <a:p>
            <a:endParaRPr dirty="0"/>
          </a:p>
        </p:txBody>
      </p:sp>
      <p:sp>
        <p:nvSpPr>
          <p:cNvPr id="198" name="Body Level One…"/>
          <p:cNvSpPr txBox="1">
            <a:spLocks noGrp="1"/>
          </p:cNvSpPr>
          <p:nvPr>
            <p:ph type="body" sz="quarter" idx="17"/>
          </p:nvPr>
        </p:nvSpPr>
        <p:spPr>
          <a:xfrm>
            <a:off x="8577014" y="4449730"/>
            <a:ext cx="2087567" cy="2415781"/>
          </a:xfrm>
          <a:prstGeom prst="rect">
            <a:avLst/>
          </a:prstGeom>
        </p:spPr>
        <p:txBody>
          <a:bodyPr/>
          <a:lstStyle/>
          <a:p>
            <a:endParaRPr/>
          </a:p>
        </p:txBody>
      </p:sp>
      <p:sp>
        <p:nvSpPr>
          <p:cNvPr id="199" name="Title Text"/>
          <p:cNvSpPr txBox="1">
            <a:spLocks noGrp="1"/>
          </p:cNvSpPr>
          <p:nvPr>
            <p:ph type="body" sz="quarter" idx="18"/>
          </p:nvPr>
        </p:nvSpPr>
        <p:spPr>
          <a:xfrm>
            <a:off x="845823" y="971550"/>
            <a:ext cx="7097839" cy="1143001"/>
          </a:xfrm>
          <a:prstGeom prst="rect">
            <a:avLst/>
          </a:prstGeom>
        </p:spPr>
        <p:txBody>
          <a:bodyPr/>
          <a:lstStyle/>
          <a:p>
            <a:endParaRPr/>
          </a:p>
        </p:txBody>
      </p:sp>
      <p:sp>
        <p:nvSpPr>
          <p:cNvPr id="200" name="Rectangle"/>
          <p:cNvSpPr/>
          <p:nvPr/>
        </p:nvSpPr>
        <p:spPr>
          <a:xfrm>
            <a:off x="-3" y="-12700"/>
            <a:ext cx="274323" cy="6883400"/>
          </a:xfrm>
          <a:prstGeom prst="rect">
            <a:avLst/>
          </a:prstGeom>
          <a:solidFill>
            <a:srgbClr val="006394"/>
          </a:solidFill>
          <a:ln w="12700">
            <a:miter lim="400000"/>
          </a:ln>
        </p:spPr>
        <p:txBody>
          <a:bodyPr lIns="0" tIns="0" rIns="0" bIns="0" anchor="ctr"/>
          <a:lstStyle/>
          <a:p>
            <a:pPr defTabSz="609585">
              <a:defRPr sz="1800" b="0">
                <a:solidFill>
                  <a:srgbClr val="006394"/>
                </a:solidFill>
              </a:defRPr>
            </a:pPr>
            <a:endParaRPr sz="2400" dirty="0"/>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2" name="Picture 11">
            <a:extLst>
              <a:ext uri="{FF2B5EF4-FFF2-40B4-BE49-F238E27FC236}">
                <a16:creationId xmlns:a16="http://schemas.microsoft.com/office/drawing/2014/main" id="{2F02A99D-599C-694B-943A-D491D5B01F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302153805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Photo - 3 Up copy 6">
    <p:spTree>
      <p:nvGrpSpPr>
        <p:cNvPr id="1" name=""/>
        <p:cNvGrpSpPr/>
        <p:nvPr/>
      </p:nvGrpSpPr>
      <p:grpSpPr>
        <a:xfrm>
          <a:off x="0" y="0"/>
          <a:ext cx="0" cy="0"/>
          <a:chOff x="0" y="0"/>
          <a:chExt cx="0" cy="0"/>
        </a:xfrm>
      </p:grpSpPr>
      <p:sp>
        <p:nvSpPr>
          <p:cNvPr id="209" name="Body Level One…"/>
          <p:cNvSpPr txBox="1">
            <a:spLocks noGrp="1"/>
          </p:cNvSpPr>
          <p:nvPr>
            <p:ph type="body" sz="quarter" idx="1"/>
          </p:nvPr>
        </p:nvSpPr>
        <p:spPr>
          <a:xfrm>
            <a:off x="9917339" y="1028106"/>
            <a:ext cx="1844316" cy="3283348"/>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210" name="Body Level One…"/>
          <p:cNvSpPr txBox="1">
            <a:spLocks noGrp="1"/>
          </p:cNvSpPr>
          <p:nvPr>
            <p:ph type="body" sz="quarter" idx="13"/>
          </p:nvPr>
        </p:nvSpPr>
        <p:spPr>
          <a:xfrm>
            <a:off x="2640899" y="2620931"/>
            <a:ext cx="1600119" cy="1709973"/>
          </a:xfrm>
          <a:prstGeom prst="rect">
            <a:avLst/>
          </a:prstGeom>
        </p:spPr>
        <p:txBody>
          <a:bodyPr/>
          <a:lstStyle/>
          <a:p>
            <a:endParaRPr/>
          </a:p>
        </p:txBody>
      </p:sp>
      <p:sp>
        <p:nvSpPr>
          <p:cNvPr id="211" name="Image"/>
          <p:cNvSpPr>
            <a:spLocks noGrp="1"/>
          </p:cNvSpPr>
          <p:nvPr>
            <p:ph type="pic" sz="quarter" idx="14"/>
          </p:nvPr>
        </p:nvSpPr>
        <p:spPr>
          <a:xfrm>
            <a:off x="4344852" y="2619760"/>
            <a:ext cx="3312051" cy="1712305"/>
          </a:xfrm>
          <a:prstGeom prst="rect">
            <a:avLst/>
          </a:prstGeom>
        </p:spPr>
        <p:txBody>
          <a:bodyPr lIns="91439" tIns="45719" rIns="91439" bIns="45719">
            <a:noAutofit/>
          </a:bodyPr>
          <a:lstStyle/>
          <a:p>
            <a:endParaRPr dirty="0"/>
          </a:p>
        </p:txBody>
      </p:sp>
      <p:sp>
        <p:nvSpPr>
          <p:cNvPr id="212" name="Image"/>
          <p:cNvSpPr>
            <a:spLocks noGrp="1"/>
          </p:cNvSpPr>
          <p:nvPr>
            <p:ph type="pic" sz="quarter" idx="15"/>
          </p:nvPr>
        </p:nvSpPr>
        <p:spPr>
          <a:xfrm>
            <a:off x="5206331" y="4441477"/>
            <a:ext cx="3312031" cy="2415740"/>
          </a:xfrm>
          <a:prstGeom prst="rect">
            <a:avLst/>
          </a:prstGeom>
        </p:spPr>
        <p:txBody>
          <a:bodyPr lIns="91439" tIns="45719" rIns="91439" bIns="45719">
            <a:noAutofit/>
          </a:bodyPr>
          <a:lstStyle/>
          <a:p>
            <a:endParaRPr dirty="0"/>
          </a:p>
        </p:txBody>
      </p:sp>
      <p:sp>
        <p:nvSpPr>
          <p:cNvPr id="213" name="Image"/>
          <p:cNvSpPr>
            <a:spLocks noGrp="1"/>
          </p:cNvSpPr>
          <p:nvPr>
            <p:ph type="pic" sz="quarter" idx="16"/>
          </p:nvPr>
        </p:nvSpPr>
        <p:spPr>
          <a:xfrm>
            <a:off x="7760812" y="1050526"/>
            <a:ext cx="2087504" cy="3283271"/>
          </a:xfrm>
          <a:prstGeom prst="rect">
            <a:avLst/>
          </a:prstGeom>
        </p:spPr>
        <p:txBody>
          <a:bodyPr lIns="91439" tIns="45719" rIns="91439" bIns="45719">
            <a:noAutofit/>
          </a:bodyPr>
          <a:lstStyle/>
          <a:p>
            <a:endParaRPr dirty="0"/>
          </a:p>
        </p:txBody>
      </p:sp>
      <p:sp>
        <p:nvSpPr>
          <p:cNvPr id="214" name="Body Level One…"/>
          <p:cNvSpPr txBox="1">
            <a:spLocks noGrp="1"/>
          </p:cNvSpPr>
          <p:nvPr>
            <p:ph type="body" sz="quarter" idx="17"/>
          </p:nvPr>
        </p:nvSpPr>
        <p:spPr>
          <a:xfrm>
            <a:off x="8577014" y="4449730"/>
            <a:ext cx="2087567" cy="2415781"/>
          </a:xfrm>
          <a:prstGeom prst="rect">
            <a:avLst/>
          </a:prstGeom>
        </p:spPr>
        <p:txBody>
          <a:bodyPr/>
          <a:lstStyle/>
          <a:p>
            <a:endParaRPr/>
          </a:p>
        </p:txBody>
      </p:sp>
      <p:sp>
        <p:nvSpPr>
          <p:cNvPr id="215" name="Title Text"/>
          <p:cNvSpPr txBox="1">
            <a:spLocks noGrp="1"/>
          </p:cNvSpPr>
          <p:nvPr>
            <p:ph type="body" sz="quarter" idx="18"/>
          </p:nvPr>
        </p:nvSpPr>
        <p:spPr>
          <a:xfrm>
            <a:off x="845823" y="971550"/>
            <a:ext cx="7097839" cy="1143001"/>
          </a:xfrm>
          <a:prstGeom prst="rect">
            <a:avLst/>
          </a:prstGeom>
        </p:spPr>
        <p:txBody>
          <a:bodyPr/>
          <a:lstStyle/>
          <a:p>
            <a:endParaRPr/>
          </a:p>
        </p:txBody>
      </p:sp>
      <p:sp>
        <p:nvSpPr>
          <p:cNvPr id="216" name="Rectangle"/>
          <p:cNvSpPr/>
          <p:nvPr/>
        </p:nvSpPr>
        <p:spPr>
          <a:xfrm>
            <a:off x="-3" y="-12700"/>
            <a:ext cx="274323" cy="6883400"/>
          </a:xfrm>
          <a:prstGeom prst="rect">
            <a:avLst/>
          </a:prstGeom>
          <a:solidFill>
            <a:srgbClr val="81A042"/>
          </a:solidFill>
          <a:ln w="12700">
            <a:miter lim="400000"/>
          </a:ln>
        </p:spPr>
        <p:txBody>
          <a:bodyPr lIns="0" tIns="0" rIns="0" bIns="0" anchor="ctr"/>
          <a:lstStyle/>
          <a:p>
            <a:pPr defTabSz="609585">
              <a:defRPr sz="1800" b="0">
                <a:solidFill>
                  <a:srgbClr val="006394"/>
                </a:solidFill>
              </a:defRPr>
            </a:pPr>
            <a:endParaRPr sz="2400" dirty="0"/>
          </a:p>
        </p:txBody>
      </p:sp>
      <p:sp>
        <p:nvSpPr>
          <p:cNvPr id="21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2" name="Picture 11">
            <a:extLst>
              <a:ext uri="{FF2B5EF4-FFF2-40B4-BE49-F238E27FC236}">
                <a16:creationId xmlns:a16="http://schemas.microsoft.com/office/drawing/2014/main" id="{365ABCBF-5266-444D-AE2B-6890B4381E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311782636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Photo - 3 Up copy 7">
    <p:spTree>
      <p:nvGrpSpPr>
        <p:cNvPr id="1" name=""/>
        <p:cNvGrpSpPr/>
        <p:nvPr/>
      </p:nvGrpSpPr>
      <p:grpSpPr>
        <a:xfrm>
          <a:off x="0" y="0"/>
          <a:ext cx="0" cy="0"/>
          <a:chOff x="0" y="0"/>
          <a:chExt cx="0" cy="0"/>
        </a:xfrm>
      </p:grpSpPr>
      <p:sp>
        <p:nvSpPr>
          <p:cNvPr id="225" name="Body Level One…"/>
          <p:cNvSpPr txBox="1">
            <a:spLocks noGrp="1"/>
          </p:cNvSpPr>
          <p:nvPr>
            <p:ph type="body" sz="quarter" idx="1"/>
          </p:nvPr>
        </p:nvSpPr>
        <p:spPr>
          <a:xfrm>
            <a:off x="9917339" y="1028106"/>
            <a:ext cx="1844316" cy="3283348"/>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226" name="Body Level One…"/>
          <p:cNvSpPr txBox="1">
            <a:spLocks noGrp="1"/>
          </p:cNvSpPr>
          <p:nvPr>
            <p:ph type="body" sz="quarter" idx="13"/>
          </p:nvPr>
        </p:nvSpPr>
        <p:spPr>
          <a:xfrm>
            <a:off x="2640899" y="2620931"/>
            <a:ext cx="1600119" cy="1709973"/>
          </a:xfrm>
          <a:prstGeom prst="rect">
            <a:avLst/>
          </a:prstGeom>
        </p:spPr>
        <p:txBody>
          <a:bodyPr/>
          <a:lstStyle/>
          <a:p>
            <a:endParaRPr/>
          </a:p>
        </p:txBody>
      </p:sp>
      <p:sp>
        <p:nvSpPr>
          <p:cNvPr id="227" name="Image"/>
          <p:cNvSpPr>
            <a:spLocks noGrp="1"/>
          </p:cNvSpPr>
          <p:nvPr>
            <p:ph type="pic" sz="quarter" idx="14"/>
          </p:nvPr>
        </p:nvSpPr>
        <p:spPr>
          <a:xfrm>
            <a:off x="4344852" y="2619760"/>
            <a:ext cx="3312051" cy="1712305"/>
          </a:xfrm>
          <a:prstGeom prst="rect">
            <a:avLst/>
          </a:prstGeom>
        </p:spPr>
        <p:txBody>
          <a:bodyPr lIns="91439" tIns="45719" rIns="91439" bIns="45719">
            <a:noAutofit/>
          </a:bodyPr>
          <a:lstStyle/>
          <a:p>
            <a:endParaRPr dirty="0"/>
          </a:p>
        </p:txBody>
      </p:sp>
      <p:sp>
        <p:nvSpPr>
          <p:cNvPr id="228" name="Image"/>
          <p:cNvSpPr>
            <a:spLocks noGrp="1"/>
          </p:cNvSpPr>
          <p:nvPr>
            <p:ph type="pic" sz="quarter" idx="15"/>
          </p:nvPr>
        </p:nvSpPr>
        <p:spPr>
          <a:xfrm>
            <a:off x="5206331" y="4441477"/>
            <a:ext cx="3312031" cy="2415740"/>
          </a:xfrm>
          <a:prstGeom prst="rect">
            <a:avLst/>
          </a:prstGeom>
        </p:spPr>
        <p:txBody>
          <a:bodyPr lIns="91439" tIns="45719" rIns="91439" bIns="45719">
            <a:noAutofit/>
          </a:bodyPr>
          <a:lstStyle/>
          <a:p>
            <a:endParaRPr dirty="0"/>
          </a:p>
        </p:txBody>
      </p:sp>
      <p:sp>
        <p:nvSpPr>
          <p:cNvPr id="229" name="Image"/>
          <p:cNvSpPr>
            <a:spLocks noGrp="1"/>
          </p:cNvSpPr>
          <p:nvPr>
            <p:ph type="pic" sz="quarter" idx="16"/>
          </p:nvPr>
        </p:nvSpPr>
        <p:spPr>
          <a:xfrm>
            <a:off x="7760812" y="1050526"/>
            <a:ext cx="2087504" cy="3283271"/>
          </a:xfrm>
          <a:prstGeom prst="rect">
            <a:avLst/>
          </a:prstGeom>
        </p:spPr>
        <p:txBody>
          <a:bodyPr lIns="91439" tIns="45719" rIns="91439" bIns="45719">
            <a:noAutofit/>
          </a:bodyPr>
          <a:lstStyle/>
          <a:p>
            <a:endParaRPr dirty="0"/>
          </a:p>
        </p:txBody>
      </p:sp>
      <p:sp>
        <p:nvSpPr>
          <p:cNvPr id="230" name="Body Level One…"/>
          <p:cNvSpPr txBox="1">
            <a:spLocks noGrp="1"/>
          </p:cNvSpPr>
          <p:nvPr>
            <p:ph type="body" sz="quarter" idx="17"/>
          </p:nvPr>
        </p:nvSpPr>
        <p:spPr>
          <a:xfrm>
            <a:off x="8577014" y="4449730"/>
            <a:ext cx="2087567" cy="2415781"/>
          </a:xfrm>
          <a:prstGeom prst="rect">
            <a:avLst/>
          </a:prstGeom>
        </p:spPr>
        <p:txBody>
          <a:bodyPr/>
          <a:lstStyle/>
          <a:p>
            <a:endParaRPr/>
          </a:p>
        </p:txBody>
      </p:sp>
      <p:sp>
        <p:nvSpPr>
          <p:cNvPr id="231" name="Title Text"/>
          <p:cNvSpPr txBox="1">
            <a:spLocks noGrp="1"/>
          </p:cNvSpPr>
          <p:nvPr>
            <p:ph type="body" sz="quarter" idx="18"/>
          </p:nvPr>
        </p:nvSpPr>
        <p:spPr>
          <a:xfrm>
            <a:off x="845823" y="971550"/>
            <a:ext cx="7097839" cy="1143001"/>
          </a:xfrm>
          <a:prstGeom prst="rect">
            <a:avLst/>
          </a:prstGeom>
        </p:spPr>
        <p:txBody>
          <a:bodyPr/>
          <a:lstStyle/>
          <a:p>
            <a:endParaRPr/>
          </a:p>
        </p:txBody>
      </p:sp>
      <p:sp>
        <p:nvSpPr>
          <p:cNvPr id="232" name="Rectangle"/>
          <p:cNvSpPr/>
          <p:nvPr/>
        </p:nvSpPr>
        <p:spPr>
          <a:xfrm>
            <a:off x="-3" y="-12700"/>
            <a:ext cx="274323" cy="6883400"/>
          </a:xfrm>
          <a:prstGeom prst="rect">
            <a:avLst/>
          </a:prstGeom>
          <a:solidFill>
            <a:srgbClr val="B1CADE"/>
          </a:solidFill>
          <a:ln w="12700">
            <a:miter lim="400000"/>
          </a:ln>
        </p:spPr>
        <p:txBody>
          <a:bodyPr lIns="0" tIns="0" rIns="0" bIns="0" anchor="ctr"/>
          <a:lstStyle/>
          <a:p>
            <a:pPr defTabSz="609585">
              <a:defRPr sz="1800" b="0">
                <a:solidFill>
                  <a:srgbClr val="006394"/>
                </a:solidFill>
              </a:defRPr>
            </a:pPr>
            <a:endParaRPr sz="2400" dirty="0"/>
          </a:p>
        </p:txBody>
      </p:sp>
      <p:sp>
        <p:nvSpPr>
          <p:cNvPr id="23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2" name="Picture 11">
            <a:extLst>
              <a:ext uri="{FF2B5EF4-FFF2-40B4-BE49-F238E27FC236}">
                <a16:creationId xmlns:a16="http://schemas.microsoft.com/office/drawing/2014/main" id="{21C17069-685E-5A45-8DEF-49B9613A5E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124235532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Photo - 3 Up copy 9">
    <p:spTree>
      <p:nvGrpSpPr>
        <p:cNvPr id="1" name=""/>
        <p:cNvGrpSpPr/>
        <p:nvPr/>
      </p:nvGrpSpPr>
      <p:grpSpPr>
        <a:xfrm>
          <a:off x="0" y="0"/>
          <a:ext cx="0" cy="0"/>
          <a:chOff x="0" y="0"/>
          <a:chExt cx="0" cy="0"/>
        </a:xfrm>
      </p:grpSpPr>
      <p:sp>
        <p:nvSpPr>
          <p:cNvPr id="259" name="Body Level One…"/>
          <p:cNvSpPr txBox="1">
            <a:spLocks noGrp="1"/>
          </p:cNvSpPr>
          <p:nvPr>
            <p:ph type="body" sz="quarter" idx="1"/>
          </p:nvPr>
        </p:nvSpPr>
        <p:spPr>
          <a:xfrm>
            <a:off x="845820" y="2265014"/>
            <a:ext cx="2979896" cy="4592580"/>
          </a:xfrm>
          <a:prstGeom prst="rect">
            <a:avLst/>
          </a:prstGeom>
        </p:spPr>
        <p:txBody>
          <a:bodyPr/>
          <a:lstStyle>
            <a:lvl1pPr marL="0" indent="0">
              <a:buSzTx/>
              <a:buNone/>
            </a:lvl1pPr>
          </a:lstStyle>
          <a:p>
            <a:r>
              <a:t>Body Level One</a:t>
            </a:r>
          </a:p>
          <a:p>
            <a:pPr lvl="1"/>
            <a:r>
              <a:t>Body Level Two</a:t>
            </a:r>
          </a:p>
          <a:p>
            <a:pPr lvl="2"/>
            <a:r>
              <a:t>Body Level Three</a:t>
            </a:r>
          </a:p>
          <a:p>
            <a:pPr lvl="3"/>
            <a:r>
              <a:t>Body Level Four</a:t>
            </a:r>
          </a:p>
          <a:p>
            <a:pPr lvl="4"/>
            <a:r>
              <a:t>Body Level Five</a:t>
            </a:r>
          </a:p>
        </p:txBody>
      </p:sp>
      <p:sp>
        <p:nvSpPr>
          <p:cNvPr id="260" name="Image"/>
          <p:cNvSpPr>
            <a:spLocks noGrp="1"/>
          </p:cNvSpPr>
          <p:nvPr>
            <p:ph type="pic" sz="quarter" idx="13"/>
          </p:nvPr>
        </p:nvSpPr>
        <p:spPr>
          <a:xfrm>
            <a:off x="4216309" y="1881467"/>
            <a:ext cx="2394479" cy="2519749"/>
          </a:xfrm>
          <a:prstGeom prst="rect">
            <a:avLst/>
          </a:prstGeom>
        </p:spPr>
        <p:txBody>
          <a:bodyPr lIns="91439" tIns="45719" rIns="91439" bIns="45719">
            <a:noAutofit/>
          </a:bodyPr>
          <a:lstStyle/>
          <a:p>
            <a:endParaRPr dirty="0"/>
          </a:p>
        </p:txBody>
      </p:sp>
      <p:sp>
        <p:nvSpPr>
          <p:cNvPr id="261" name="Rectangle"/>
          <p:cNvSpPr/>
          <p:nvPr/>
        </p:nvSpPr>
        <p:spPr>
          <a:xfrm>
            <a:off x="-3" y="-12700"/>
            <a:ext cx="274323" cy="6883400"/>
          </a:xfrm>
          <a:prstGeom prst="rect">
            <a:avLst/>
          </a:prstGeom>
          <a:solidFill>
            <a:srgbClr val="006394"/>
          </a:solidFill>
          <a:ln w="12700">
            <a:miter lim="400000"/>
          </a:ln>
        </p:spPr>
        <p:txBody>
          <a:bodyPr lIns="0" tIns="0" rIns="0" bIns="0" anchor="ctr"/>
          <a:lstStyle/>
          <a:p>
            <a:pPr defTabSz="609585">
              <a:defRPr sz="1800" b="0">
                <a:solidFill>
                  <a:srgbClr val="006394"/>
                </a:solidFill>
              </a:defRPr>
            </a:pPr>
            <a:endParaRPr sz="2400" dirty="0"/>
          </a:p>
        </p:txBody>
      </p:sp>
      <p:sp>
        <p:nvSpPr>
          <p:cNvPr id="262" name="Body Level One…"/>
          <p:cNvSpPr txBox="1">
            <a:spLocks noGrp="1"/>
          </p:cNvSpPr>
          <p:nvPr>
            <p:ph type="body" sz="quarter" idx="14"/>
          </p:nvPr>
        </p:nvSpPr>
        <p:spPr>
          <a:xfrm>
            <a:off x="4171936" y="4709037"/>
            <a:ext cx="2430061" cy="2532100"/>
          </a:xfrm>
          <a:prstGeom prst="rect">
            <a:avLst/>
          </a:prstGeom>
        </p:spPr>
        <p:txBody>
          <a:bodyPr/>
          <a:lstStyle/>
          <a:p>
            <a:endParaRPr/>
          </a:p>
        </p:txBody>
      </p:sp>
      <p:sp>
        <p:nvSpPr>
          <p:cNvPr id="263" name="Title Text"/>
          <p:cNvSpPr txBox="1">
            <a:spLocks noGrp="1"/>
          </p:cNvSpPr>
          <p:nvPr>
            <p:ph type="title"/>
          </p:nvPr>
        </p:nvSpPr>
        <p:spPr>
          <a:xfrm>
            <a:off x="845821" y="973836"/>
            <a:ext cx="10882159" cy="1143001"/>
          </a:xfrm>
          <a:prstGeom prst="rect">
            <a:avLst/>
          </a:prstGeom>
        </p:spPr>
        <p:txBody>
          <a:bodyPr/>
          <a:lstStyle/>
          <a:p>
            <a:r>
              <a:t>Title Text</a:t>
            </a:r>
          </a:p>
        </p:txBody>
      </p:sp>
      <p:sp>
        <p:nvSpPr>
          <p:cNvPr id="264" name="Body Level One…"/>
          <p:cNvSpPr txBox="1">
            <a:spLocks noGrp="1"/>
          </p:cNvSpPr>
          <p:nvPr>
            <p:ph type="body" sz="quarter" idx="15"/>
          </p:nvPr>
        </p:nvSpPr>
        <p:spPr>
          <a:xfrm>
            <a:off x="4216307" y="3746897"/>
            <a:ext cx="2394548" cy="660239"/>
          </a:xfrm>
          <a:prstGeom prst="rect">
            <a:avLst/>
          </a:prstGeom>
          <a:solidFill>
            <a:srgbClr val="919191">
              <a:alpha val="50000"/>
            </a:srgbClr>
          </a:solidFill>
        </p:spPr>
        <p:txBody>
          <a:bodyPr anchor="ctr"/>
          <a:lstStyle/>
          <a:p>
            <a:endParaRPr/>
          </a:p>
        </p:txBody>
      </p:sp>
      <p:sp>
        <p:nvSpPr>
          <p:cNvPr id="265" name="Image"/>
          <p:cNvSpPr>
            <a:spLocks noGrp="1"/>
          </p:cNvSpPr>
          <p:nvPr>
            <p:ph type="pic" sz="quarter" idx="16"/>
          </p:nvPr>
        </p:nvSpPr>
        <p:spPr>
          <a:xfrm>
            <a:off x="6781709" y="1881471"/>
            <a:ext cx="2394479" cy="2519744"/>
          </a:xfrm>
          <a:prstGeom prst="rect">
            <a:avLst/>
          </a:prstGeom>
        </p:spPr>
        <p:txBody>
          <a:bodyPr lIns="91439" tIns="45719" rIns="91439" bIns="45719">
            <a:noAutofit/>
          </a:bodyPr>
          <a:lstStyle/>
          <a:p>
            <a:endParaRPr dirty="0"/>
          </a:p>
        </p:txBody>
      </p:sp>
      <p:sp>
        <p:nvSpPr>
          <p:cNvPr id="266" name="Body Level One…"/>
          <p:cNvSpPr txBox="1">
            <a:spLocks noGrp="1"/>
          </p:cNvSpPr>
          <p:nvPr>
            <p:ph type="body" sz="quarter" idx="17"/>
          </p:nvPr>
        </p:nvSpPr>
        <p:spPr>
          <a:xfrm>
            <a:off x="6737337" y="4709037"/>
            <a:ext cx="2430060" cy="2532100"/>
          </a:xfrm>
          <a:prstGeom prst="rect">
            <a:avLst/>
          </a:prstGeom>
        </p:spPr>
        <p:txBody>
          <a:bodyPr/>
          <a:lstStyle/>
          <a:p>
            <a:endParaRPr/>
          </a:p>
        </p:txBody>
      </p:sp>
      <p:sp>
        <p:nvSpPr>
          <p:cNvPr id="267" name="Image"/>
          <p:cNvSpPr>
            <a:spLocks noGrp="1"/>
          </p:cNvSpPr>
          <p:nvPr>
            <p:ph type="pic" sz="quarter" idx="18"/>
          </p:nvPr>
        </p:nvSpPr>
        <p:spPr>
          <a:xfrm>
            <a:off x="9338642" y="1881471"/>
            <a:ext cx="2394479" cy="2519744"/>
          </a:xfrm>
          <a:prstGeom prst="rect">
            <a:avLst/>
          </a:prstGeom>
        </p:spPr>
        <p:txBody>
          <a:bodyPr lIns="91439" tIns="45719" rIns="91439" bIns="45719">
            <a:noAutofit/>
          </a:bodyPr>
          <a:lstStyle/>
          <a:p>
            <a:endParaRPr dirty="0"/>
          </a:p>
        </p:txBody>
      </p:sp>
      <p:sp>
        <p:nvSpPr>
          <p:cNvPr id="268" name="Body Level One…"/>
          <p:cNvSpPr txBox="1">
            <a:spLocks noGrp="1"/>
          </p:cNvSpPr>
          <p:nvPr>
            <p:ph type="body" sz="quarter" idx="19"/>
          </p:nvPr>
        </p:nvSpPr>
        <p:spPr>
          <a:xfrm>
            <a:off x="9294271" y="4709037"/>
            <a:ext cx="2430060" cy="2532100"/>
          </a:xfrm>
          <a:prstGeom prst="rect">
            <a:avLst/>
          </a:prstGeom>
        </p:spPr>
        <p:txBody>
          <a:bodyPr/>
          <a:lstStyle/>
          <a:p>
            <a:endParaRPr/>
          </a:p>
        </p:txBody>
      </p:sp>
      <p:sp>
        <p:nvSpPr>
          <p:cNvPr id="269" name="Body Level One…"/>
          <p:cNvSpPr txBox="1">
            <a:spLocks noGrp="1"/>
          </p:cNvSpPr>
          <p:nvPr>
            <p:ph type="body" sz="quarter" idx="20"/>
          </p:nvPr>
        </p:nvSpPr>
        <p:spPr>
          <a:xfrm>
            <a:off x="6786336" y="3746897"/>
            <a:ext cx="2385691" cy="660239"/>
          </a:xfrm>
          <a:prstGeom prst="rect">
            <a:avLst/>
          </a:prstGeom>
          <a:solidFill>
            <a:srgbClr val="919191">
              <a:alpha val="50000"/>
            </a:srgbClr>
          </a:solidFill>
        </p:spPr>
        <p:txBody>
          <a:bodyPr anchor="ctr"/>
          <a:lstStyle/>
          <a:p>
            <a:endParaRPr/>
          </a:p>
        </p:txBody>
      </p:sp>
      <p:sp>
        <p:nvSpPr>
          <p:cNvPr id="270" name="Body Level One…"/>
          <p:cNvSpPr txBox="1">
            <a:spLocks noGrp="1"/>
          </p:cNvSpPr>
          <p:nvPr>
            <p:ph type="body" sz="quarter" idx="21"/>
          </p:nvPr>
        </p:nvSpPr>
        <p:spPr>
          <a:xfrm>
            <a:off x="9343269" y="3746897"/>
            <a:ext cx="2385691" cy="660239"/>
          </a:xfrm>
          <a:prstGeom prst="rect">
            <a:avLst/>
          </a:prstGeom>
          <a:solidFill>
            <a:srgbClr val="919191">
              <a:alpha val="50000"/>
            </a:srgbClr>
          </a:solidFill>
        </p:spPr>
        <p:txBody>
          <a:bodyPr anchor="ctr"/>
          <a:lstStyle/>
          <a:p>
            <a:endParaRPr/>
          </a:p>
        </p:txBody>
      </p:sp>
      <p:sp>
        <p:nvSpPr>
          <p:cNvPr id="27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6" name="Picture 15">
            <a:extLst>
              <a:ext uri="{FF2B5EF4-FFF2-40B4-BE49-F238E27FC236}">
                <a16:creationId xmlns:a16="http://schemas.microsoft.com/office/drawing/2014/main" id="{B744A8DD-3787-584C-A1EB-5CED2327F9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338752461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copy 4">
    <p:spTree>
      <p:nvGrpSpPr>
        <p:cNvPr id="1" name=""/>
        <p:cNvGrpSpPr/>
        <p:nvPr/>
      </p:nvGrpSpPr>
      <p:grpSpPr>
        <a:xfrm>
          <a:off x="0" y="0"/>
          <a:ext cx="0" cy="0"/>
          <a:chOff x="0" y="0"/>
          <a:chExt cx="0" cy="0"/>
        </a:xfrm>
      </p:grpSpPr>
      <p:sp>
        <p:nvSpPr>
          <p:cNvPr id="104" name="Rectangle"/>
          <p:cNvSpPr/>
          <p:nvPr/>
        </p:nvSpPr>
        <p:spPr>
          <a:xfrm>
            <a:off x="56004" y="-1"/>
            <a:ext cx="5259629" cy="6862234"/>
          </a:xfrm>
          <a:prstGeom prst="rect">
            <a:avLst/>
          </a:prstGeom>
          <a:solidFill>
            <a:srgbClr val="3D93DA"/>
          </a:solidFill>
          <a:ln w="12700">
            <a:miter lim="400000"/>
          </a:ln>
        </p:spPr>
        <p:txBody>
          <a:bodyPr lIns="0" tIns="0" rIns="0" bIns="0" anchor="ctr"/>
          <a:lstStyle/>
          <a:p>
            <a:pPr defTabSz="257188">
              <a:defRPr sz="4800" b="0">
                <a:solidFill>
                  <a:srgbClr val="006394"/>
                </a:solidFill>
              </a:defRPr>
            </a:pPr>
            <a:endParaRPr sz="1013" dirty="0"/>
          </a:p>
        </p:txBody>
      </p:sp>
      <p:sp>
        <p:nvSpPr>
          <p:cNvPr id="105" name="Rectangle"/>
          <p:cNvSpPr/>
          <p:nvPr/>
        </p:nvSpPr>
        <p:spPr>
          <a:xfrm>
            <a:off x="148197" y="0"/>
            <a:ext cx="6441655" cy="6858000"/>
          </a:xfrm>
          <a:prstGeom prst="rect">
            <a:avLst/>
          </a:prstGeom>
          <a:solidFill>
            <a:srgbClr val="006394">
              <a:alpha val="60000"/>
            </a:srgbClr>
          </a:solidFill>
          <a:ln w="12700">
            <a:miter lim="400000"/>
          </a:ln>
        </p:spPr>
        <p:txBody>
          <a:bodyPr lIns="0" tIns="0" rIns="0" bIns="0" anchor="ctr"/>
          <a:lstStyle/>
          <a:p>
            <a:pPr defTabSz="257188">
              <a:defRPr sz="4800" b="0">
                <a:solidFill>
                  <a:srgbClr val="006394"/>
                </a:solidFill>
              </a:defRPr>
            </a:pPr>
            <a:endParaRPr sz="1013" dirty="0"/>
          </a:p>
        </p:txBody>
      </p:sp>
      <p:sp>
        <p:nvSpPr>
          <p:cNvPr id="106" name="Title Text"/>
          <p:cNvSpPr txBox="1">
            <a:spLocks noGrp="1"/>
          </p:cNvSpPr>
          <p:nvPr>
            <p:ph type="title"/>
          </p:nvPr>
        </p:nvSpPr>
        <p:spPr>
          <a:xfrm>
            <a:off x="844553" y="882253"/>
            <a:ext cx="4102795" cy="2362234"/>
          </a:xfrm>
          <a:prstGeom prst="rect">
            <a:avLst/>
          </a:prstGeom>
        </p:spPr>
        <p:txBody>
          <a:bodyPr anchor="b"/>
          <a:lstStyle>
            <a:lvl1pPr>
              <a:defRPr sz="2679">
                <a:solidFill>
                  <a:srgbClr val="FFFFFF"/>
                </a:solidFill>
              </a:defRPr>
            </a:lvl1pPr>
          </a:lstStyle>
          <a:p>
            <a:r>
              <a:t>Title Text</a:t>
            </a:r>
          </a:p>
        </p:txBody>
      </p:sp>
      <p:sp>
        <p:nvSpPr>
          <p:cNvPr id="107" name="Body Level One…"/>
          <p:cNvSpPr txBox="1">
            <a:spLocks noGrp="1"/>
          </p:cNvSpPr>
          <p:nvPr>
            <p:ph type="body" sz="quarter" idx="1"/>
          </p:nvPr>
        </p:nvSpPr>
        <p:spPr>
          <a:xfrm>
            <a:off x="6841776" y="2743867"/>
            <a:ext cx="3678965" cy="3130154"/>
          </a:xfrm>
          <a:prstGeom prst="rect">
            <a:avLst/>
          </a:prstGeom>
        </p:spPr>
        <p:txBody>
          <a:bodyPr/>
          <a:lstStyle>
            <a:lvl1pPr marL="0" indent="0">
              <a:spcBef>
                <a:spcPts val="0"/>
              </a:spcBef>
              <a:buSzTx/>
              <a:buNone/>
              <a:defRPr sz="929" b="1"/>
            </a:lvl1pPr>
            <a:lvl2pPr marL="0" indent="133946">
              <a:spcBef>
                <a:spcPts val="0"/>
              </a:spcBef>
              <a:buSzTx/>
              <a:buNone/>
              <a:defRPr sz="929" b="1"/>
            </a:lvl2pPr>
            <a:lvl3pPr marL="0" indent="267891">
              <a:spcBef>
                <a:spcPts val="0"/>
              </a:spcBef>
              <a:buSzTx/>
              <a:buNone/>
              <a:defRPr sz="929" b="1"/>
            </a:lvl3pPr>
            <a:lvl4pPr marL="0" indent="401836">
              <a:spcBef>
                <a:spcPts val="0"/>
              </a:spcBef>
              <a:buSzTx/>
              <a:buNone/>
              <a:defRPr sz="929" b="1"/>
            </a:lvl4pPr>
            <a:lvl5pPr marL="0" indent="535781">
              <a:spcBef>
                <a:spcPts val="0"/>
              </a:spcBef>
              <a:buSzTx/>
              <a:buNone/>
              <a:defRPr sz="929" b="1"/>
            </a:lvl5pPr>
          </a:lstStyle>
          <a:p>
            <a:r>
              <a:t>Body Level One</a:t>
            </a:r>
          </a:p>
          <a:p>
            <a:pPr lvl="1"/>
            <a:r>
              <a:t>Body Level Two</a:t>
            </a:r>
          </a:p>
          <a:p>
            <a:pPr lvl="2"/>
            <a:r>
              <a:t>Body Level Three</a:t>
            </a:r>
          </a:p>
          <a:p>
            <a:pPr lvl="3"/>
            <a:r>
              <a:t>Body Level Four</a:t>
            </a:r>
          </a:p>
          <a:p>
            <a:pPr lvl="4"/>
            <a:r>
              <a:t>Body Level Five</a:t>
            </a:r>
          </a:p>
        </p:txBody>
      </p:sp>
      <p:sp>
        <p:nvSpPr>
          <p:cNvPr id="114" name="Slide Number"/>
          <p:cNvSpPr txBox="1">
            <a:spLocks noGrp="1"/>
          </p:cNvSpPr>
          <p:nvPr>
            <p:ph type="sldNum" sz="quarter" idx="2"/>
          </p:nvPr>
        </p:nvSpPr>
        <p:spPr>
          <a:xfrm>
            <a:off x="11768745" y="6432804"/>
            <a:ext cx="163506" cy="164276"/>
          </a:xfrm>
          <a:prstGeom prst="rect">
            <a:avLst/>
          </a:prstGeom>
        </p:spPr>
        <p:txBody>
          <a:bodyPr anchor="t"/>
          <a:lstStyle/>
          <a:p>
            <a:fld id="{86CB4B4D-7CA3-9044-876B-883B54F8677D}" type="slidenum">
              <a:t>‹#›</a:t>
            </a:fld>
            <a:endParaRPr dirty="0"/>
          </a:p>
        </p:txBody>
      </p:sp>
      <p:pic>
        <p:nvPicPr>
          <p:cNvPr id="115" name="FNIH-LOGOwhitenotag.png" descr="FNIH-LOGOwhitenotag.png"/>
          <p:cNvPicPr>
            <a:picLocks noChangeAspect="1"/>
          </p:cNvPicPr>
          <p:nvPr/>
        </p:nvPicPr>
        <p:blipFill>
          <a:blip r:embed="rId2"/>
          <a:srcRect/>
          <a:stretch>
            <a:fillRect/>
          </a:stretch>
        </p:blipFill>
        <p:spPr>
          <a:xfrm>
            <a:off x="470612" y="6123068"/>
            <a:ext cx="1165197" cy="404912"/>
          </a:xfrm>
          <a:prstGeom prst="rect">
            <a:avLst/>
          </a:prstGeom>
          <a:ln w="12700">
            <a:miter lim="400000"/>
          </a:ln>
        </p:spPr>
      </p:pic>
      <p:pic>
        <p:nvPicPr>
          <p:cNvPr id="14" name="Picture 13">
            <a:extLst>
              <a:ext uri="{FF2B5EF4-FFF2-40B4-BE49-F238E27FC236}">
                <a16:creationId xmlns:a16="http://schemas.microsoft.com/office/drawing/2014/main" id="{6F48D846-8E7C-294D-832A-3EF764FDF5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 y="0"/>
            <a:ext cx="285751" cy="6858000"/>
          </a:xfrm>
          <a:prstGeom prst="rect">
            <a:avLst/>
          </a:prstGeom>
        </p:spPr>
      </p:pic>
    </p:spTree>
    <p:extLst>
      <p:ext uri="{BB962C8B-B14F-4D97-AF65-F5344CB8AC3E}">
        <p14:creationId xmlns:p14="http://schemas.microsoft.com/office/powerpoint/2010/main" val="142523143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Photo - 3 Up copy 4">
    <p:spTree>
      <p:nvGrpSpPr>
        <p:cNvPr id="1" name=""/>
        <p:cNvGrpSpPr/>
        <p:nvPr/>
      </p:nvGrpSpPr>
      <p:grpSpPr>
        <a:xfrm>
          <a:off x="0" y="0"/>
          <a:ext cx="0" cy="0"/>
          <a:chOff x="0" y="0"/>
          <a:chExt cx="0" cy="0"/>
        </a:xfrm>
      </p:grpSpPr>
      <p:sp>
        <p:nvSpPr>
          <p:cNvPr id="279" name="Body Level One…"/>
          <p:cNvSpPr txBox="1">
            <a:spLocks noGrp="1"/>
          </p:cNvSpPr>
          <p:nvPr>
            <p:ph type="body" sz="quarter" idx="1"/>
          </p:nvPr>
        </p:nvSpPr>
        <p:spPr>
          <a:xfrm>
            <a:off x="845820" y="2265014"/>
            <a:ext cx="2979896" cy="4592580"/>
          </a:xfrm>
          <a:prstGeom prst="rect">
            <a:avLst/>
          </a:prstGeom>
        </p:spPr>
        <p:txBody>
          <a:bodyPr/>
          <a:lstStyle>
            <a:lvl1pPr marL="0" indent="0">
              <a:buSzTx/>
              <a:buNone/>
            </a:lvl1pPr>
          </a:lstStyle>
          <a:p>
            <a:r>
              <a:t>Body Level One</a:t>
            </a:r>
          </a:p>
          <a:p>
            <a:pPr lvl="1"/>
            <a:r>
              <a:t>Body Level Two</a:t>
            </a:r>
          </a:p>
          <a:p>
            <a:pPr lvl="2"/>
            <a:r>
              <a:t>Body Level Three</a:t>
            </a:r>
          </a:p>
          <a:p>
            <a:pPr lvl="3"/>
            <a:r>
              <a:t>Body Level Four</a:t>
            </a:r>
          </a:p>
          <a:p>
            <a:pPr lvl="4"/>
            <a:r>
              <a:t>Body Level Five</a:t>
            </a:r>
          </a:p>
        </p:txBody>
      </p:sp>
      <p:sp>
        <p:nvSpPr>
          <p:cNvPr id="280" name="Image"/>
          <p:cNvSpPr>
            <a:spLocks noGrp="1"/>
          </p:cNvSpPr>
          <p:nvPr>
            <p:ph type="pic" sz="quarter" idx="13"/>
          </p:nvPr>
        </p:nvSpPr>
        <p:spPr>
          <a:xfrm>
            <a:off x="4216309" y="1881467"/>
            <a:ext cx="2394479" cy="2519749"/>
          </a:xfrm>
          <a:prstGeom prst="rect">
            <a:avLst/>
          </a:prstGeom>
        </p:spPr>
        <p:txBody>
          <a:bodyPr lIns="91439" tIns="45719" rIns="91439" bIns="45719">
            <a:noAutofit/>
          </a:bodyPr>
          <a:lstStyle/>
          <a:p>
            <a:endParaRPr dirty="0"/>
          </a:p>
        </p:txBody>
      </p:sp>
      <p:sp>
        <p:nvSpPr>
          <p:cNvPr id="281" name="Rectangle"/>
          <p:cNvSpPr/>
          <p:nvPr/>
        </p:nvSpPr>
        <p:spPr>
          <a:xfrm>
            <a:off x="-3" y="-12700"/>
            <a:ext cx="274323" cy="6883400"/>
          </a:xfrm>
          <a:prstGeom prst="rect">
            <a:avLst/>
          </a:prstGeom>
          <a:solidFill>
            <a:srgbClr val="81A042"/>
          </a:solidFill>
          <a:ln w="12700">
            <a:miter lim="400000"/>
          </a:ln>
        </p:spPr>
        <p:txBody>
          <a:bodyPr lIns="0" tIns="0" rIns="0" bIns="0" anchor="ctr"/>
          <a:lstStyle/>
          <a:p>
            <a:pPr defTabSz="609585">
              <a:defRPr sz="1800" b="0">
                <a:solidFill>
                  <a:srgbClr val="006394"/>
                </a:solidFill>
              </a:defRPr>
            </a:pPr>
            <a:endParaRPr sz="2400" dirty="0"/>
          </a:p>
        </p:txBody>
      </p:sp>
      <p:sp>
        <p:nvSpPr>
          <p:cNvPr id="282" name="Body Level One…"/>
          <p:cNvSpPr txBox="1">
            <a:spLocks noGrp="1"/>
          </p:cNvSpPr>
          <p:nvPr>
            <p:ph type="body" sz="quarter" idx="14"/>
          </p:nvPr>
        </p:nvSpPr>
        <p:spPr>
          <a:xfrm>
            <a:off x="4171936" y="4709037"/>
            <a:ext cx="2430061" cy="2532100"/>
          </a:xfrm>
          <a:prstGeom prst="rect">
            <a:avLst/>
          </a:prstGeom>
        </p:spPr>
        <p:txBody>
          <a:bodyPr/>
          <a:lstStyle/>
          <a:p>
            <a:endParaRPr/>
          </a:p>
        </p:txBody>
      </p:sp>
      <p:sp>
        <p:nvSpPr>
          <p:cNvPr id="283" name="Title Text"/>
          <p:cNvSpPr txBox="1">
            <a:spLocks noGrp="1"/>
          </p:cNvSpPr>
          <p:nvPr>
            <p:ph type="title"/>
          </p:nvPr>
        </p:nvSpPr>
        <p:spPr>
          <a:xfrm>
            <a:off x="845821" y="973836"/>
            <a:ext cx="10882159" cy="1143001"/>
          </a:xfrm>
          <a:prstGeom prst="rect">
            <a:avLst/>
          </a:prstGeom>
        </p:spPr>
        <p:txBody>
          <a:bodyPr/>
          <a:lstStyle/>
          <a:p>
            <a:r>
              <a:t>Title Text</a:t>
            </a:r>
          </a:p>
        </p:txBody>
      </p:sp>
      <p:sp>
        <p:nvSpPr>
          <p:cNvPr id="284" name="Body Level One…"/>
          <p:cNvSpPr txBox="1">
            <a:spLocks noGrp="1"/>
          </p:cNvSpPr>
          <p:nvPr>
            <p:ph type="body" sz="quarter" idx="15"/>
          </p:nvPr>
        </p:nvSpPr>
        <p:spPr>
          <a:xfrm>
            <a:off x="4216307" y="3746897"/>
            <a:ext cx="2394548" cy="660239"/>
          </a:xfrm>
          <a:prstGeom prst="rect">
            <a:avLst/>
          </a:prstGeom>
          <a:solidFill>
            <a:srgbClr val="919191">
              <a:alpha val="50000"/>
            </a:srgbClr>
          </a:solidFill>
        </p:spPr>
        <p:txBody>
          <a:bodyPr anchor="ctr"/>
          <a:lstStyle/>
          <a:p>
            <a:endParaRPr/>
          </a:p>
        </p:txBody>
      </p:sp>
      <p:sp>
        <p:nvSpPr>
          <p:cNvPr id="285" name="Image"/>
          <p:cNvSpPr>
            <a:spLocks noGrp="1"/>
          </p:cNvSpPr>
          <p:nvPr>
            <p:ph type="pic" sz="quarter" idx="16"/>
          </p:nvPr>
        </p:nvSpPr>
        <p:spPr>
          <a:xfrm>
            <a:off x="6781709" y="1881471"/>
            <a:ext cx="2394479" cy="2519744"/>
          </a:xfrm>
          <a:prstGeom prst="rect">
            <a:avLst/>
          </a:prstGeom>
        </p:spPr>
        <p:txBody>
          <a:bodyPr lIns="91439" tIns="45719" rIns="91439" bIns="45719">
            <a:noAutofit/>
          </a:bodyPr>
          <a:lstStyle/>
          <a:p>
            <a:endParaRPr dirty="0"/>
          </a:p>
        </p:txBody>
      </p:sp>
      <p:sp>
        <p:nvSpPr>
          <p:cNvPr id="286" name="Body Level One…"/>
          <p:cNvSpPr txBox="1">
            <a:spLocks noGrp="1"/>
          </p:cNvSpPr>
          <p:nvPr>
            <p:ph type="body" sz="quarter" idx="17"/>
          </p:nvPr>
        </p:nvSpPr>
        <p:spPr>
          <a:xfrm>
            <a:off x="6737337" y="4709037"/>
            <a:ext cx="2430060" cy="2532100"/>
          </a:xfrm>
          <a:prstGeom prst="rect">
            <a:avLst/>
          </a:prstGeom>
        </p:spPr>
        <p:txBody>
          <a:bodyPr/>
          <a:lstStyle/>
          <a:p>
            <a:endParaRPr/>
          </a:p>
        </p:txBody>
      </p:sp>
      <p:sp>
        <p:nvSpPr>
          <p:cNvPr id="287" name="Image"/>
          <p:cNvSpPr>
            <a:spLocks noGrp="1"/>
          </p:cNvSpPr>
          <p:nvPr>
            <p:ph type="pic" sz="quarter" idx="18"/>
          </p:nvPr>
        </p:nvSpPr>
        <p:spPr>
          <a:xfrm>
            <a:off x="9338642" y="1881471"/>
            <a:ext cx="2394479" cy="2519744"/>
          </a:xfrm>
          <a:prstGeom prst="rect">
            <a:avLst/>
          </a:prstGeom>
        </p:spPr>
        <p:txBody>
          <a:bodyPr lIns="91439" tIns="45719" rIns="91439" bIns="45719">
            <a:noAutofit/>
          </a:bodyPr>
          <a:lstStyle/>
          <a:p>
            <a:endParaRPr dirty="0"/>
          </a:p>
        </p:txBody>
      </p:sp>
      <p:sp>
        <p:nvSpPr>
          <p:cNvPr id="288" name="Body Level One…"/>
          <p:cNvSpPr txBox="1">
            <a:spLocks noGrp="1"/>
          </p:cNvSpPr>
          <p:nvPr>
            <p:ph type="body" sz="quarter" idx="19"/>
          </p:nvPr>
        </p:nvSpPr>
        <p:spPr>
          <a:xfrm>
            <a:off x="9294271" y="4709037"/>
            <a:ext cx="2430060" cy="2532100"/>
          </a:xfrm>
          <a:prstGeom prst="rect">
            <a:avLst/>
          </a:prstGeom>
        </p:spPr>
        <p:txBody>
          <a:bodyPr/>
          <a:lstStyle/>
          <a:p>
            <a:endParaRPr/>
          </a:p>
        </p:txBody>
      </p:sp>
      <p:sp>
        <p:nvSpPr>
          <p:cNvPr id="289" name="Body Level One…"/>
          <p:cNvSpPr txBox="1">
            <a:spLocks noGrp="1"/>
          </p:cNvSpPr>
          <p:nvPr>
            <p:ph type="body" sz="quarter" idx="20"/>
          </p:nvPr>
        </p:nvSpPr>
        <p:spPr>
          <a:xfrm>
            <a:off x="6786336" y="3746897"/>
            <a:ext cx="2385691" cy="660239"/>
          </a:xfrm>
          <a:prstGeom prst="rect">
            <a:avLst/>
          </a:prstGeom>
          <a:solidFill>
            <a:srgbClr val="919191">
              <a:alpha val="50000"/>
            </a:srgbClr>
          </a:solidFill>
        </p:spPr>
        <p:txBody>
          <a:bodyPr anchor="ctr"/>
          <a:lstStyle/>
          <a:p>
            <a:endParaRPr/>
          </a:p>
        </p:txBody>
      </p:sp>
      <p:sp>
        <p:nvSpPr>
          <p:cNvPr id="290" name="Body Level One…"/>
          <p:cNvSpPr txBox="1">
            <a:spLocks noGrp="1"/>
          </p:cNvSpPr>
          <p:nvPr>
            <p:ph type="body" sz="quarter" idx="21"/>
          </p:nvPr>
        </p:nvSpPr>
        <p:spPr>
          <a:xfrm>
            <a:off x="9343269" y="3746897"/>
            <a:ext cx="2385691" cy="660239"/>
          </a:xfrm>
          <a:prstGeom prst="rect">
            <a:avLst/>
          </a:prstGeom>
          <a:solidFill>
            <a:srgbClr val="919191">
              <a:alpha val="50000"/>
            </a:srgbClr>
          </a:solidFill>
        </p:spPr>
        <p:txBody>
          <a:bodyPr anchor="ctr"/>
          <a:lstStyle/>
          <a:p>
            <a:endParaRPr/>
          </a:p>
        </p:txBody>
      </p:sp>
      <p:sp>
        <p:nvSpPr>
          <p:cNvPr id="29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6" name="Picture 15">
            <a:extLst>
              <a:ext uri="{FF2B5EF4-FFF2-40B4-BE49-F238E27FC236}">
                <a16:creationId xmlns:a16="http://schemas.microsoft.com/office/drawing/2014/main" id="{BD273A47-8F42-1B41-999B-7447CE1BB2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96153398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Photo - 3 Up copy 5">
    <p:spTree>
      <p:nvGrpSpPr>
        <p:cNvPr id="1" name=""/>
        <p:cNvGrpSpPr/>
        <p:nvPr/>
      </p:nvGrpSpPr>
      <p:grpSpPr>
        <a:xfrm>
          <a:off x="0" y="0"/>
          <a:ext cx="0" cy="0"/>
          <a:chOff x="0" y="0"/>
          <a:chExt cx="0" cy="0"/>
        </a:xfrm>
      </p:grpSpPr>
      <p:sp>
        <p:nvSpPr>
          <p:cNvPr id="299" name="Body Level One…"/>
          <p:cNvSpPr txBox="1">
            <a:spLocks noGrp="1"/>
          </p:cNvSpPr>
          <p:nvPr>
            <p:ph type="body" sz="quarter" idx="1"/>
          </p:nvPr>
        </p:nvSpPr>
        <p:spPr>
          <a:xfrm>
            <a:off x="845820" y="2265014"/>
            <a:ext cx="2979896" cy="4592580"/>
          </a:xfrm>
          <a:prstGeom prst="rect">
            <a:avLst/>
          </a:prstGeom>
        </p:spPr>
        <p:txBody>
          <a:bodyPr/>
          <a:lstStyle>
            <a:lvl1pPr marL="0" indent="0">
              <a:buSzTx/>
              <a:buNone/>
            </a:lvl1pPr>
          </a:lstStyle>
          <a:p>
            <a:r>
              <a:t>Body Level One</a:t>
            </a:r>
          </a:p>
          <a:p>
            <a:pPr lvl="1"/>
            <a:r>
              <a:t>Body Level Two</a:t>
            </a:r>
          </a:p>
          <a:p>
            <a:pPr lvl="2"/>
            <a:r>
              <a:t>Body Level Three</a:t>
            </a:r>
          </a:p>
          <a:p>
            <a:pPr lvl="3"/>
            <a:r>
              <a:t>Body Level Four</a:t>
            </a:r>
          </a:p>
          <a:p>
            <a:pPr lvl="4"/>
            <a:r>
              <a:t>Body Level Five</a:t>
            </a:r>
          </a:p>
        </p:txBody>
      </p:sp>
      <p:sp>
        <p:nvSpPr>
          <p:cNvPr id="300" name="Image"/>
          <p:cNvSpPr>
            <a:spLocks noGrp="1"/>
          </p:cNvSpPr>
          <p:nvPr>
            <p:ph type="pic" sz="quarter" idx="13"/>
          </p:nvPr>
        </p:nvSpPr>
        <p:spPr>
          <a:xfrm>
            <a:off x="4216309" y="1881467"/>
            <a:ext cx="2394479" cy="2519749"/>
          </a:xfrm>
          <a:prstGeom prst="rect">
            <a:avLst/>
          </a:prstGeom>
        </p:spPr>
        <p:txBody>
          <a:bodyPr lIns="91439" tIns="45719" rIns="91439" bIns="45719">
            <a:noAutofit/>
          </a:bodyPr>
          <a:lstStyle/>
          <a:p>
            <a:endParaRPr dirty="0"/>
          </a:p>
        </p:txBody>
      </p:sp>
      <p:sp>
        <p:nvSpPr>
          <p:cNvPr id="301" name="Rectangle"/>
          <p:cNvSpPr/>
          <p:nvPr/>
        </p:nvSpPr>
        <p:spPr>
          <a:xfrm>
            <a:off x="-3" y="-12700"/>
            <a:ext cx="274323" cy="6883400"/>
          </a:xfrm>
          <a:prstGeom prst="rect">
            <a:avLst/>
          </a:prstGeom>
          <a:solidFill>
            <a:srgbClr val="B1CADE"/>
          </a:solidFill>
          <a:ln w="12700">
            <a:miter lim="400000"/>
          </a:ln>
        </p:spPr>
        <p:txBody>
          <a:bodyPr lIns="0" tIns="0" rIns="0" bIns="0" anchor="ctr"/>
          <a:lstStyle/>
          <a:p>
            <a:pPr defTabSz="609585">
              <a:defRPr sz="1800" b="0">
                <a:solidFill>
                  <a:srgbClr val="006394"/>
                </a:solidFill>
              </a:defRPr>
            </a:pPr>
            <a:endParaRPr sz="2400" dirty="0"/>
          </a:p>
        </p:txBody>
      </p:sp>
      <p:sp>
        <p:nvSpPr>
          <p:cNvPr id="302" name="Body Level One…"/>
          <p:cNvSpPr txBox="1">
            <a:spLocks noGrp="1"/>
          </p:cNvSpPr>
          <p:nvPr>
            <p:ph type="body" sz="quarter" idx="14"/>
          </p:nvPr>
        </p:nvSpPr>
        <p:spPr>
          <a:xfrm>
            <a:off x="4171936" y="4709037"/>
            <a:ext cx="2430061" cy="2532100"/>
          </a:xfrm>
          <a:prstGeom prst="rect">
            <a:avLst/>
          </a:prstGeom>
        </p:spPr>
        <p:txBody>
          <a:bodyPr/>
          <a:lstStyle/>
          <a:p>
            <a:endParaRPr/>
          </a:p>
        </p:txBody>
      </p:sp>
      <p:sp>
        <p:nvSpPr>
          <p:cNvPr id="303" name="Title Text"/>
          <p:cNvSpPr txBox="1">
            <a:spLocks noGrp="1"/>
          </p:cNvSpPr>
          <p:nvPr>
            <p:ph type="title"/>
          </p:nvPr>
        </p:nvSpPr>
        <p:spPr>
          <a:xfrm>
            <a:off x="845821" y="973836"/>
            <a:ext cx="10882159" cy="1143001"/>
          </a:xfrm>
          <a:prstGeom prst="rect">
            <a:avLst/>
          </a:prstGeom>
        </p:spPr>
        <p:txBody>
          <a:bodyPr/>
          <a:lstStyle/>
          <a:p>
            <a:r>
              <a:t>Title Text</a:t>
            </a:r>
          </a:p>
        </p:txBody>
      </p:sp>
      <p:sp>
        <p:nvSpPr>
          <p:cNvPr id="304" name="Body Level One…"/>
          <p:cNvSpPr txBox="1">
            <a:spLocks noGrp="1"/>
          </p:cNvSpPr>
          <p:nvPr>
            <p:ph type="body" sz="quarter" idx="15"/>
          </p:nvPr>
        </p:nvSpPr>
        <p:spPr>
          <a:xfrm>
            <a:off x="4216307" y="3746897"/>
            <a:ext cx="2394548" cy="660239"/>
          </a:xfrm>
          <a:prstGeom prst="rect">
            <a:avLst/>
          </a:prstGeom>
          <a:solidFill>
            <a:srgbClr val="919191">
              <a:alpha val="50000"/>
            </a:srgbClr>
          </a:solidFill>
        </p:spPr>
        <p:txBody>
          <a:bodyPr anchor="ctr"/>
          <a:lstStyle/>
          <a:p>
            <a:endParaRPr/>
          </a:p>
        </p:txBody>
      </p:sp>
      <p:sp>
        <p:nvSpPr>
          <p:cNvPr id="305" name="Image"/>
          <p:cNvSpPr>
            <a:spLocks noGrp="1"/>
          </p:cNvSpPr>
          <p:nvPr>
            <p:ph type="pic" sz="quarter" idx="16"/>
          </p:nvPr>
        </p:nvSpPr>
        <p:spPr>
          <a:xfrm>
            <a:off x="6781709" y="1881471"/>
            <a:ext cx="2394479" cy="2519744"/>
          </a:xfrm>
          <a:prstGeom prst="rect">
            <a:avLst/>
          </a:prstGeom>
        </p:spPr>
        <p:txBody>
          <a:bodyPr lIns="91439" tIns="45719" rIns="91439" bIns="45719">
            <a:noAutofit/>
          </a:bodyPr>
          <a:lstStyle/>
          <a:p>
            <a:endParaRPr dirty="0"/>
          </a:p>
        </p:txBody>
      </p:sp>
      <p:sp>
        <p:nvSpPr>
          <p:cNvPr id="306" name="Body Level One…"/>
          <p:cNvSpPr txBox="1">
            <a:spLocks noGrp="1"/>
          </p:cNvSpPr>
          <p:nvPr>
            <p:ph type="body" sz="quarter" idx="17"/>
          </p:nvPr>
        </p:nvSpPr>
        <p:spPr>
          <a:xfrm>
            <a:off x="6737337" y="4709037"/>
            <a:ext cx="2430060" cy="2532100"/>
          </a:xfrm>
          <a:prstGeom prst="rect">
            <a:avLst/>
          </a:prstGeom>
        </p:spPr>
        <p:txBody>
          <a:bodyPr/>
          <a:lstStyle/>
          <a:p>
            <a:endParaRPr/>
          </a:p>
        </p:txBody>
      </p:sp>
      <p:sp>
        <p:nvSpPr>
          <p:cNvPr id="307" name="Image"/>
          <p:cNvSpPr>
            <a:spLocks noGrp="1"/>
          </p:cNvSpPr>
          <p:nvPr>
            <p:ph type="pic" sz="quarter" idx="18"/>
          </p:nvPr>
        </p:nvSpPr>
        <p:spPr>
          <a:xfrm>
            <a:off x="9338642" y="1881471"/>
            <a:ext cx="2394479" cy="2519744"/>
          </a:xfrm>
          <a:prstGeom prst="rect">
            <a:avLst/>
          </a:prstGeom>
        </p:spPr>
        <p:txBody>
          <a:bodyPr lIns="91439" tIns="45719" rIns="91439" bIns="45719">
            <a:noAutofit/>
          </a:bodyPr>
          <a:lstStyle/>
          <a:p>
            <a:endParaRPr dirty="0"/>
          </a:p>
        </p:txBody>
      </p:sp>
      <p:sp>
        <p:nvSpPr>
          <p:cNvPr id="308" name="Body Level One…"/>
          <p:cNvSpPr txBox="1">
            <a:spLocks noGrp="1"/>
          </p:cNvSpPr>
          <p:nvPr>
            <p:ph type="body" sz="quarter" idx="19"/>
          </p:nvPr>
        </p:nvSpPr>
        <p:spPr>
          <a:xfrm>
            <a:off x="9294271" y="4709037"/>
            <a:ext cx="2430060" cy="2532100"/>
          </a:xfrm>
          <a:prstGeom prst="rect">
            <a:avLst/>
          </a:prstGeom>
        </p:spPr>
        <p:txBody>
          <a:bodyPr/>
          <a:lstStyle/>
          <a:p>
            <a:endParaRPr/>
          </a:p>
        </p:txBody>
      </p:sp>
      <p:sp>
        <p:nvSpPr>
          <p:cNvPr id="309" name="Body Level One…"/>
          <p:cNvSpPr txBox="1">
            <a:spLocks noGrp="1"/>
          </p:cNvSpPr>
          <p:nvPr>
            <p:ph type="body" sz="quarter" idx="20"/>
          </p:nvPr>
        </p:nvSpPr>
        <p:spPr>
          <a:xfrm>
            <a:off x="6786336" y="3746897"/>
            <a:ext cx="2385691" cy="660239"/>
          </a:xfrm>
          <a:prstGeom prst="rect">
            <a:avLst/>
          </a:prstGeom>
          <a:solidFill>
            <a:srgbClr val="919191">
              <a:alpha val="50000"/>
            </a:srgbClr>
          </a:solidFill>
        </p:spPr>
        <p:txBody>
          <a:bodyPr anchor="ctr"/>
          <a:lstStyle/>
          <a:p>
            <a:endParaRPr/>
          </a:p>
        </p:txBody>
      </p:sp>
      <p:sp>
        <p:nvSpPr>
          <p:cNvPr id="310" name="Body Level One…"/>
          <p:cNvSpPr txBox="1">
            <a:spLocks noGrp="1"/>
          </p:cNvSpPr>
          <p:nvPr>
            <p:ph type="body" sz="quarter" idx="21"/>
          </p:nvPr>
        </p:nvSpPr>
        <p:spPr>
          <a:xfrm>
            <a:off x="9343269" y="3746897"/>
            <a:ext cx="2385691" cy="660239"/>
          </a:xfrm>
          <a:prstGeom prst="rect">
            <a:avLst/>
          </a:prstGeom>
          <a:solidFill>
            <a:srgbClr val="919191">
              <a:alpha val="50000"/>
            </a:srgbClr>
          </a:solidFill>
        </p:spPr>
        <p:txBody>
          <a:bodyPr anchor="ctr"/>
          <a:lstStyle/>
          <a:p>
            <a:endParaRPr/>
          </a:p>
        </p:txBody>
      </p:sp>
      <p:sp>
        <p:nvSpPr>
          <p:cNvPr id="31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6" name="Picture 15">
            <a:extLst>
              <a:ext uri="{FF2B5EF4-FFF2-40B4-BE49-F238E27FC236}">
                <a16:creationId xmlns:a16="http://schemas.microsoft.com/office/drawing/2014/main" id="{01AA46F0-14A9-F14E-BA55-3BECB02DF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173359044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amp; Bullets copy 5">
    <p:spTree>
      <p:nvGrpSpPr>
        <p:cNvPr id="1" name=""/>
        <p:cNvGrpSpPr/>
        <p:nvPr/>
      </p:nvGrpSpPr>
      <p:grpSpPr>
        <a:xfrm>
          <a:off x="0" y="0"/>
          <a:ext cx="0" cy="0"/>
          <a:chOff x="0" y="0"/>
          <a:chExt cx="0" cy="0"/>
        </a:xfrm>
      </p:grpSpPr>
      <p:sp>
        <p:nvSpPr>
          <p:cNvPr id="335" name="Rectangle"/>
          <p:cNvSpPr/>
          <p:nvPr/>
        </p:nvSpPr>
        <p:spPr>
          <a:xfrm>
            <a:off x="6033298" y="-12700"/>
            <a:ext cx="6175276" cy="6883400"/>
          </a:xfrm>
          <a:prstGeom prst="rect">
            <a:avLst/>
          </a:prstGeom>
          <a:solidFill>
            <a:srgbClr val="C0C0C0">
              <a:alpha val="32260"/>
            </a:srgbClr>
          </a:solidFill>
          <a:ln w="12700">
            <a:miter lim="400000"/>
          </a:ln>
        </p:spPr>
        <p:txBody>
          <a:bodyPr lIns="0" tIns="0" rIns="0" bIns="0" anchor="ctr"/>
          <a:lstStyle/>
          <a:p>
            <a:pPr defTabSz="609585">
              <a:defRPr sz="1800" b="0">
                <a:solidFill>
                  <a:srgbClr val="006394"/>
                </a:solidFill>
              </a:defRPr>
            </a:pPr>
            <a:endParaRPr sz="2400" dirty="0"/>
          </a:p>
        </p:txBody>
      </p:sp>
      <p:sp>
        <p:nvSpPr>
          <p:cNvPr id="336" name="Title Text"/>
          <p:cNvSpPr txBox="1">
            <a:spLocks noGrp="1"/>
          </p:cNvSpPr>
          <p:nvPr>
            <p:ph type="title"/>
          </p:nvPr>
        </p:nvSpPr>
        <p:spPr>
          <a:xfrm>
            <a:off x="658283" y="1693333"/>
            <a:ext cx="6287992" cy="1143000"/>
          </a:xfrm>
          <a:prstGeom prst="rect">
            <a:avLst/>
          </a:prstGeom>
        </p:spPr>
        <p:txBody>
          <a:bodyPr/>
          <a:lstStyle/>
          <a:p>
            <a:r>
              <a:t>Title Text</a:t>
            </a:r>
          </a:p>
        </p:txBody>
      </p:sp>
      <p:sp>
        <p:nvSpPr>
          <p:cNvPr id="337" name="Body Level One…"/>
          <p:cNvSpPr txBox="1">
            <a:spLocks noGrp="1"/>
          </p:cNvSpPr>
          <p:nvPr>
            <p:ph type="body" sz="quarter" idx="1"/>
          </p:nvPr>
        </p:nvSpPr>
        <p:spPr>
          <a:xfrm>
            <a:off x="7609635" y="1529027"/>
            <a:ext cx="4295035" cy="725109"/>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338" name="Body Level One…"/>
          <p:cNvSpPr txBox="1">
            <a:spLocks noGrp="1"/>
          </p:cNvSpPr>
          <p:nvPr>
            <p:ph type="body" sz="half" idx="13"/>
          </p:nvPr>
        </p:nvSpPr>
        <p:spPr>
          <a:xfrm>
            <a:off x="804237" y="2880361"/>
            <a:ext cx="4214847" cy="4017801"/>
          </a:xfrm>
          <a:prstGeom prst="rect">
            <a:avLst/>
          </a:prstGeom>
        </p:spPr>
        <p:txBody>
          <a:bodyPr/>
          <a:lstStyle/>
          <a:p>
            <a:endParaRPr/>
          </a:p>
        </p:txBody>
      </p:sp>
      <p:sp>
        <p:nvSpPr>
          <p:cNvPr id="339" name="Rectangle"/>
          <p:cNvSpPr/>
          <p:nvPr/>
        </p:nvSpPr>
        <p:spPr>
          <a:xfrm>
            <a:off x="-3" y="-12700"/>
            <a:ext cx="274323" cy="6883400"/>
          </a:xfrm>
          <a:prstGeom prst="rect">
            <a:avLst/>
          </a:prstGeom>
          <a:solidFill>
            <a:srgbClr val="006394"/>
          </a:solidFill>
          <a:ln w="12700">
            <a:miter lim="400000"/>
          </a:ln>
        </p:spPr>
        <p:txBody>
          <a:bodyPr lIns="0" tIns="0" rIns="0" bIns="0" anchor="ctr"/>
          <a:lstStyle/>
          <a:p>
            <a:pPr defTabSz="609585">
              <a:defRPr sz="1800" b="0">
                <a:solidFill>
                  <a:srgbClr val="006394"/>
                </a:solidFill>
              </a:defRPr>
            </a:pPr>
            <a:endParaRPr sz="2400" dirty="0"/>
          </a:p>
        </p:txBody>
      </p:sp>
      <p:sp>
        <p:nvSpPr>
          <p:cNvPr id="340" name="Body Level One…"/>
          <p:cNvSpPr txBox="1">
            <a:spLocks noGrp="1"/>
          </p:cNvSpPr>
          <p:nvPr>
            <p:ph type="body" sz="quarter" idx="14"/>
          </p:nvPr>
        </p:nvSpPr>
        <p:spPr>
          <a:xfrm>
            <a:off x="7609632" y="3256228"/>
            <a:ext cx="4295037" cy="725109"/>
          </a:xfrm>
          <a:prstGeom prst="rect">
            <a:avLst/>
          </a:prstGeom>
        </p:spPr>
        <p:txBody>
          <a:bodyPr/>
          <a:lstStyle/>
          <a:p>
            <a:endParaRPr/>
          </a:p>
        </p:txBody>
      </p:sp>
      <p:sp>
        <p:nvSpPr>
          <p:cNvPr id="341" name="Body Level One…"/>
          <p:cNvSpPr txBox="1">
            <a:spLocks noGrp="1"/>
          </p:cNvSpPr>
          <p:nvPr>
            <p:ph type="body" sz="quarter" idx="15"/>
          </p:nvPr>
        </p:nvSpPr>
        <p:spPr>
          <a:xfrm>
            <a:off x="7609632" y="4916007"/>
            <a:ext cx="4295037" cy="725109"/>
          </a:xfrm>
          <a:prstGeom prst="rect">
            <a:avLst/>
          </a:prstGeom>
        </p:spPr>
        <p:txBody>
          <a:bodyPr/>
          <a:lstStyle/>
          <a:p>
            <a:endParaRPr/>
          </a:p>
        </p:txBody>
      </p:sp>
      <p:sp>
        <p:nvSpPr>
          <p:cNvPr id="34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1" name="Picture 10">
            <a:extLst>
              <a:ext uri="{FF2B5EF4-FFF2-40B4-BE49-F238E27FC236}">
                <a16:creationId xmlns:a16="http://schemas.microsoft.com/office/drawing/2014/main" id="{3FB70754-3A10-BD4F-997D-342E63AEBD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255315411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amp; Bullets copy 3">
    <p:spTree>
      <p:nvGrpSpPr>
        <p:cNvPr id="1" name=""/>
        <p:cNvGrpSpPr/>
        <p:nvPr/>
      </p:nvGrpSpPr>
      <p:grpSpPr>
        <a:xfrm>
          <a:off x="0" y="0"/>
          <a:ext cx="0" cy="0"/>
          <a:chOff x="0" y="0"/>
          <a:chExt cx="0" cy="0"/>
        </a:xfrm>
      </p:grpSpPr>
      <p:sp>
        <p:nvSpPr>
          <p:cNvPr id="350" name="Rectangle"/>
          <p:cNvSpPr/>
          <p:nvPr/>
        </p:nvSpPr>
        <p:spPr>
          <a:xfrm>
            <a:off x="6033298" y="-12700"/>
            <a:ext cx="6175276" cy="6883400"/>
          </a:xfrm>
          <a:prstGeom prst="rect">
            <a:avLst/>
          </a:prstGeom>
          <a:solidFill>
            <a:srgbClr val="C0C0C0">
              <a:alpha val="32260"/>
            </a:srgbClr>
          </a:solidFill>
          <a:ln w="12700">
            <a:miter lim="400000"/>
          </a:ln>
        </p:spPr>
        <p:txBody>
          <a:bodyPr lIns="0" tIns="0" rIns="0" bIns="0" anchor="ctr"/>
          <a:lstStyle/>
          <a:p>
            <a:pPr defTabSz="609585">
              <a:defRPr sz="1800" b="0">
                <a:solidFill>
                  <a:srgbClr val="006394"/>
                </a:solidFill>
              </a:defRPr>
            </a:pPr>
            <a:endParaRPr sz="2400" dirty="0"/>
          </a:p>
        </p:txBody>
      </p:sp>
      <p:sp>
        <p:nvSpPr>
          <p:cNvPr id="351" name="Title Text"/>
          <p:cNvSpPr txBox="1">
            <a:spLocks noGrp="1"/>
          </p:cNvSpPr>
          <p:nvPr>
            <p:ph type="title"/>
          </p:nvPr>
        </p:nvSpPr>
        <p:spPr>
          <a:xfrm>
            <a:off x="658283" y="1693333"/>
            <a:ext cx="6287992" cy="1143000"/>
          </a:xfrm>
          <a:prstGeom prst="rect">
            <a:avLst/>
          </a:prstGeom>
        </p:spPr>
        <p:txBody>
          <a:bodyPr/>
          <a:lstStyle/>
          <a:p>
            <a:r>
              <a:t>Title Text</a:t>
            </a:r>
          </a:p>
        </p:txBody>
      </p:sp>
      <p:sp>
        <p:nvSpPr>
          <p:cNvPr id="352" name="Body Level One…"/>
          <p:cNvSpPr txBox="1">
            <a:spLocks noGrp="1"/>
          </p:cNvSpPr>
          <p:nvPr>
            <p:ph type="body" sz="quarter" idx="1"/>
          </p:nvPr>
        </p:nvSpPr>
        <p:spPr>
          <a:xfrm>
            <a:off x="7609635" y="1529027"/>
            <a:ext cx="4295035" cy="725109"/>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353" name="Body Level One…"/>
          <p:cNvSpPr txBox="1">
            <a:spLocks noGrp="1"/>
          </p:cNvSpPr>
          <p:nvPr>
            <p:ph type="body" sz="half" idx="13"/>
          </p:nvPr>
        </p:nvSpPr>
        <p:spPr>
          <a:xfrm>
            <a:off x="804237" y="2880361"/>
            <a:ext cx="4214847" cy="4017801"/>
          </a:xfrm>
          <a:prstGeom prst="rect">
            <a:avLst/>
          </a:prstGeom>
        </p:spPr>
        <p:txBody>
          <a:bodyPr/>
          <a:lstStyle/>
          <a:p>
            <a:endParaRPr/>
          </a:p>
        </p:txBody>
      </p:sp>
      <p:sp>
        <p:nvSpPr>
          <p:cNvPr id="354" name="Rectangle"/>
          <p:cNvSpPr/>
          <p:nvPr/>
        </p:nvSpPr>
        <p:spPr>
          <a:xfrm>
            <a:off x="-3" y="-12700"/>
            <a:ext cx="274323" cy="6883400"/>
          </a:xfrm>
          <a:prstGeom prst="rect">
            <a:avLst/>
          </a:prstGeom>
          <a:solidFill>
            <a:srgbClr val="81A042"/>
          </a:solidFill>
          <a:ln w="12700">
            <a:miter lim="400000"/>
          </a:ln>
        </p:spPr>
        <p:txBody>
          <a:bodyPr lIns="0" tIns="0" rIns="0" bIns="0" anchor="ctr"/>
          <a:lstStyle/>
          <a:p>
            <a:pPr defTabSz="609585">
              <a:defRPr sz="1800" b="0">
                <a:solidFill>
                  <a:srgbClr val="006394"/>
                </a:solidFill>
              </a:defRPr>
            </a:pPr>
            <a:endParaRPr sz="2400" dirty="0"/>
          </a:p>
        </p:txBody>
      </p:sp>
      <p:sp>
        <p:nvSpPr>
          <p:cNvPr id="355" name="Body Level One…"/>
          <p:cNvSpPr txBox="1">
            <a:spLocks noGrp="1"/>
          </p:cNvSpPr>
          <p:nvPr>
            <p:ph type="body" sz="quarter" idx="14"/>
          </p:nvPr>
        </p:nvSpPr>
        <p:spPr>
          <a:xfrm>
            <a:off x="7609632" y="3256228"/>
            <a:ext cx="4295037" cy="725109"/>
          </a:xfrm>
          <a:prstGeom prst="rect">
            <a:avLst/>
          </a:prstGeom>
        </p:spPr>
        <p:txBody>
          <a:bodyPr/>
          <a:lstStyle/>
          <a:p>
            <a:endParaRPr/>
          </a:p>
        </p:txBody>
      </p:sp>
      <p:sp>
        <p:nvSpPr>
          <p:cNvPr id="356" name="Body Level One…"/>
          <p:cNvSpPr txBox="1">
            <a:spLocks noGrp="1"/>
          </p:cNvSpPr>
          <p:nvPr>
            <p:ph type="body" sz="quarter" idx="15"/>
          </p:nvPr>
        </p:nvSpPr>
        <p:spPr>
          <a:xfrm>
            <a:off x="7609632" y="4916007"/>
            <a:ext cx="4295037" cy="725109"/>
          </a:xfrm>
          <a:prstGeom prst="rect">
            <a:avLst/>
          </a:prstGeom>
        </p:spPr>
        <p:txBody>
          <a:bodyPr/>
          <a:lstStyle/>
          <a:p>
            <a:endParaRPr/>
          </a:p>
        </p:txBody>
      </p:sp>
      <p:sp>
        <p:nvSpPr>
          <p:cNvPr id="3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1" name="Picture 10">
            <a:extLst>
              <a:ext uri="{FF2B5EF4-FFF2-40B4-BE49-F238E27FC236}">
                <a16:creationId xmlns:a16="http://schemas.microsoft.com/office/drawing/2014/main" id="{0FB9E531-E0D1-9345-93FD-A0394F598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22062929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le &amp; Bullets copy 4">
    <p:spTree>
      <p:nvGrpSpPr>
        <p:cNvPr id="1" name=""/>
        <p:cNvGrpSpPr/>
        <p:nvPr/>
      </p:nvGrpSpPr>
      <p:grpSpPr>
        <a:xfrm>
          <a:off x="0" y="0"/>
          <a:ext cx="0" cy="0"/>
          <a:chOff x="0" y="0"/>
          <a:chExt cx="0" cy="0"/>
        </a:xfrm>
      </p:grpSpPr>
      <p:sp>
        <p:nvSpPr>
          <p:cNvPr id="365" name="Rectangle"/>
          <p:cNvSpPr/>
          <p:nvPr/>
        </p:nvSpPr>
        <p:spPr>
          <a:xfrm>
            <a:off x="6033298" y="-12700"/>
            <a:ext cx="6175276" cy="6883400"/>
          </a:xfrm>
          <a:prstGeom prst="rect">
            <a:avLst/>
          </a:prstGeom>
          <a:solidFill>
            <a:srgbClr val="C0C0C0">
              <a:alpha val="32260"/>
            </a:srgbClr>
          </a:solidFill>
          <a:ln w="12700">
            <a:miter lim="400000"/>
          </a:ln>
        </p:spPr>
        <p:txBody>
          <a:bodyPr lIns="0" tIns="0" rIns="0" bIns="0" anchor="ctr"/>
          <a:lstStyle/>
          <a:p>
            <a:pPr defTabSz="609585">
              <a:defRPr sz="1800" b="0">
                <a:solidFill>
                  <a:srgbClr val="006394"/>
                </a:solidFill>
              </a:defRPr>
            </a:pPr>
            <a:endParaRPr sz="2400" dirty="0"/>
          </a:p>
        </p:txBody>
      </p:sp>
      <p:sp>
        <p:nvSpPr>
          <p:cNvPr id="366" name="Title Text"/>
          <p:cNvSpPr txBox="1">
            <a:spLocks noGrp="1"/>
          </p:cNvSpPr>
          <p:nvPr>
            <p:ph type="title"/>
          </p:nvPr>
        </p:nvSpPr>
        <p:spPr>
          <a:xfrm>
            <a:off x="658283" y="1693333"/>
            <a:ext cx="6287992" cy="1143000"/>
          </a:xfrm>
          <a:prstGeom prst="rect">
            <a:avLst/>
          </a:prstGeom>
        </p:spPr>
        <p:txBody>
          <a:bodyPr/>
          <a:lstStyle/>
          <a:p>
            <a:r>
              <a:t>Title Text</a:t>
            </a:r>
          </a:p>
        </p:txBody>
      </p:sp>
      <p:sp>
        <p:nvSpPr>
          <p:cNvPr id="367" name="Body Level One…"/>
          <p:cNvSpPr txBox="1">
            <a:spLocks noGrp="1"/>
          </p:cNvSpPr>
          <p:nvPr>
            <p:ph type="body" sz="quarter" idx="1"/>
          </p:nvPr>
        </p:nvSpPr>
        <p:spPr>
          <a:xfrm>
            <a:off x="7609635" y="1529027"/>
            <a:ext cx="4295035" cy="725109"/>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368" name="Body Level One…"/>
          <p:cNvSpPr txBox="1">
            <a:spLocks noGrp="1"/>
          </p:cNvSpPr>
          <p:nvPr>
            <p:ph type="body" sz="half" idx="13"/>
          </p:nvPr>
        </p:nvSpPr>
        <p:spPr>
          <a:xfrm>
            <a:off x="804237" y="2880361"/>
            <a:ext cx="4214847" cy="4017801"/>
          </a:xfrm>
          <a:prstGeom prst="rect">
            <a:avLst/>
          </a:prstGeom>
        </p:spPr>
        <p:txBody>
          <a:bodyPr/>
          <a:lstStyle/>
          <a:p>
            <a:endParaRPr/>
          </a:p>
        </p:txBody>
      </p:sp>
      <p:sp>
        <p:nvSpPr>
          <p:cNvPr id="369" name="Rectangle"/>
          <p:cNvSpPr/>
          <p:nvPr/>
        </p:nvSpPr>
        <p:spPr>
          <a:xfrm>
            <a:off x="-3" y="-12700"/>
            <a:ext cx="274323" cy="6883400"/>
          </a:xfrm>
          <a:prstGeom prst="rect">
            <a:avLst/>
          </a:prstGeom>
          <a:solidFill>
            <a:srgbClr val="B1CADE"/>
          </a:solidFill>
          <a:ln w="12700">
            <a:miter lim="400000"/>
          </a:ln>
        </p:spPr>
        <p:txBody>
          <a:bodyPr lIns="0" tIns="0" rIns="0" bIns="0" anchor="ctr"/>
          <a:lstStyle/>
          <a:p>
            <a:pPr defTabSz="609585">
              <a:defRPr sz="1800" b="0">
                <a:solidFill>
                  <a:srgbClr val="006394"/>
                </a:solidFill>
              </a:defRPr>
            </a:pPr>
            <a:endParaRPr sz="2400" dirty="0"/>
          </a:p>
        </p:txBody>
      </p:sp>
      <p:sp>
        <p:nvSpPr>
          <p:cNvPr id="370" name="Body Level One…"/>
          <p:cNvSpPr txBox="1">
            <a:spLocks noGrp="1"/>
          </p:cNvSpPr>
          <p:nvPr>
            <p:ph type="body" sz="quarter" idx="14"/>
          </p:nvPr>
        </p:nvSpPr>
        <p:spPr>
          <a:xfrm>
            <a:off x="7609632" y="3256228"/>
            <a:ext cx="4295037" cy="725109"/>
          </a:xfrm>
          <a:prstGeom prst="rect">
            <a:avLst/>
          </a:prstGeom>
        </p:spPr>
        <p:txBody>
          <a:bodyPr/>
          <a:lstStyle/>
          <a:p>
            <a:endParaRPr/>
          </a:p>
        </p:txBody>
      </p:sp>
      <p:sp>
        <p:nvSpPr>
          <p:cNvPr id="371" name="Body Level One…"/>
          <p:cNvSpPr txBox="1">
            <a:spLocks noGrp="1"/>
          </p:cNvSpPr>
          <p:nvPr>
            <p:ph type="body" sz="quarter" idx="15"/>
          </p:nvPr>
        </p:nvSpPr>
        <p:spPr>
          <a:xfrm>
            <a:off x="7609632" y="4916007"/>
            <a:ext cx="4295037" cy="725109"/>
          </a:xfrm>
          <a:prstGeom prst="rect">
            <a:avLst/>
          </a:prstGeom>
        </p:spPr>
        <p:txBody>
          <a:bodyPr/>
          <a:lstStyle/>
          <a:p>
            <a:endParaRPr/>
          </a:p>
        </p:txBody>
      </p:sp>
      <p:sp>
        <p:nvSpPr>
          <p:cNvPr id="37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1" name="Picture 10">
            <a:extLst>
              <a:ext uri="{FF2B5EF4-FFF2-40B4-BE49-F238E27FC236}">
                <a16:creationId xmlns:a16="http://schemas.microsoft.com/office/drawing/2014/main" id="{7F4742E5-C551-9F48-A7ED-FC711710C4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3216543326"/>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380" name="Title Text"/>
          <p:cNvSpPr txBox="1">
            <a:spLocks noGrp="1"/>
          </p:cNvSpPr>
          <p:nvPr>
            <p:ph type="title"/>
          </p:nvPr>
        </p:nvSpPr>
        <p:spPr>
          <a:xfrm>
            <a:off x="658286" y="176476"/>
            <a:ext cx="11069969" cy="1475235"/>
          </a:xfrm>
          <a:prstGeom prst="rect">
            <a:avLst/>
          </a:prstGeom>
        </p:spPr>
        <p:txBody>
          <a:bodyPr anchor="ctr"/>
          <a:lstStyle/>
          <a:p>
            <a:r>
              <a:t>Title Text</a:t>
            </a:r>
          </a:p>
        </p:txBody>
      </p:sp>
      <p:sp>
        <p:nvSpPr>
          <p:cNvPr id="381" name="Body Level One…"/>
          <p:cNvSpPr txBox="1">
            <a:spLocks noGrp="1"/>
          </p:cNvSpPr>
          <p:nvPr>
            <p:ph type="body" idx="1"/>
          </p:nvPr>
        </p:nvSpPr>
        <p:spPr>
          <a:xfrm>
            <a:off x="658368" y="1695025"/>
            <a:ext cx="10676400" cy="5199267"/>
          </a:xfrm>
          <a:prstGeom prst="rect">
            <a:avLst/>
          </a:prstGeom>
        </p:spPr>
        <p:txBody>
          <a:bodyPr/>
          <a:lstStyle>
            <a:lvl1pPr marL="0" indent="0">
              <a:buSzTx/>
              <a:buNone/>
              <a:defRPr sz="1867"/>
            </a:lvl1pPr>
            <a:lvl2pPr marL="0" indent="0">
              <a:buSzTx/>
              <a:buNone/>
              <a:defRPr sz="1867"/>
            </a:lvl2pPr>
            <a:lvl3pPr marL="0" indent="0">
              <a:buSzTx/>
              <a:buNone/>
              <a:defRPr sz="1867"/>
            </a:lvl3pPr>
            <a:lvl4pPr marL="0" indent="0">
              <a:buSzTx/>
              <a:buNone/>
              <a:defRPr sz="1867"/>
            </a:lvl4pPr>
            <a:lvl5pPr marL="0" indent="0">
              <a:buSzTx/>
              <a:buNone/>
              <a:defRPr sz="1867"/>
            </a:lvl5pPr>
          </a:lstStyle>
          <a:p>
            <a:r>
              <a:t>Body Level One</a:t>
            </a:r>
          </a:p>
          <a:p>
            <a:pPr lvl="1"/>
            <a:r>
              <a:t>Body Level Two</a:t>
            </a:r>
          </a:p>
          <a:p>
            <a:pPr lvl="2"/>
            <a:r>
              <a:t>Body Level Three</a:t>
            </a:r>
          </a:p>
          <a:p>
            <a:pPr lvl="3"/>
            <a:r>
              <a:t>Body Level Four</a:t>
            </a:r>
          </a:p>
          <a:p>
            <a:pPr lvl="4"/>
            <a:r>
              <a:t>Body Level Five</a:t>
            </a:r>
          </a:p>
        </p:txBody>
      </p:sp>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1263201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amp; Bullets copy 6">
    <p:spTree>
      <p:nvGrpSpPr>
        <p:cNvPr id="1" name=""/>
        <p:cNvGrpSpPr/>
        <p:nvPr/>
      </p:nvGrpSpPr>
      <p:grpSpPr>
        <a:xfrm>
          <a:off x="0" y="0"/>
          <a:ext cx="0" cy="0"/>
          <a:chOff x="0" y="0"/>
          <a:chExt cx="0" cy="0"/>
        </a:xfrm>
      </p:grpSpPr>
      <p:sp>
        <p:nvSpPr>
          <p:cNvPr id="389" name="Title Text"/>
          <p:cNvSpPr txBox="1">
            <a:spLocks noGrp="1"/>
          </p:cNvSpPr>
          <p:nvPr>
            <p:ph type="title"/>
          </p:nvPr>
        </p:nvSpPr>
        <p:spPr>
          <a:xfrm>
            <a:off x="658286" y="170687"/>
            <a:ext cx="11069969" cy="1474524"/>
          </a:xfrm>
          <a:prstGeom prst="rect">
            <a:avLst/>
          </a:prstGeom>
        </p:spPr>
        <p:txBody>
          <a:bodyPr anchor="ctr"/>
          <a:lstStyle/>
          <a:p>
            <a:r>
              <a:t>Title Text</a:t>
            </a:r>
          </a:p>
        </p:txBody>
      </p:sp>
      <p:sp>
        <p:nvSpPr>
          <p:cNvPr id="390" name="Body Level One…"/>
          <p:cNvSpPr txBox="1">
            <a:spLocks noGrp="1"/>
          </p:cNvSpPr>
          <p:nvPr>
            <p:ph type="body" idx="1"/>
          </p:nvPr>
        </p:nvSpPr>
        <p:spPr>
          <a:xfrm>
            <a:off x="658368" y="1695025"/>
            <a:ext cx="10676400" cy="5199267"/>
          </a:xfrm>
          <a:prstGeom prst="rect">
            <a:avLst/>
          </a:prstGeom>
        </p:spPr>
        <p:txBody>
          <a:bodyPr/>
          <a:lstStyle>
            <a:lvl1pPr marL="0" indent="0">
              <a:buSzTx/>
              <a:buNone/>
              <a:defRPr sz="1867"/>
            </a:lvl1pPr>
            <a:lvl2pPr marL="0" indent="0">
              <a:buSzTx/>
              <a:buNone/>
              <a:defRPr sz="1867"/>
            </a:lvl2pPr>
            <a:lvl3pPr marL="0" indent="0">
              <a:buSzTx/>
              <a:buNone/>
              <a:defRPr sz="1867"/>
            </a:lvl3pPr>
            <a:lvl4pPr marL="0" indent="0">
              <a:buSzTx/>
              <a:buNone/>
              <a:defRPr sz="1867"/>
            </a:lvl4pPr>
            <a:lvl5pPr marL="0" indent="0">
              <a:buSzTx/>
              <a:buNone/>
              <a:defRPr sz="1867"/>
            </a:lvl5pPr>
          </a:lstStyle>
          <a:p>
            <a:r>
              <a:t>Body Level One</a:t>
            </a:r>
          </a:p>
          <a:p>
            <a:pPr lvl="1"/>
            <a:r>
              <a:t>Body Level Two</a:t>
            </a:r>
          </a:p>
          <a:p>
            <a:pPr lvl="2"/>
            <a:r>
              <a:t>Body Level Three</a:t>
            </a:r>
          </a:p>
          <a:p>
            <a:pPr lvl="3"/>
            <a:r>
              <a:t>Body Level Four</a:t>
            </a:r>
          </a:p>
          <a:p>
            <a:pPr lvl="4"/>
            <a:r>
              <a:t>Body Level Five</a:t>
            </a:r>
          </a:p>
        </p:txBody>
      </p:sp>
      <p:sp>
        <p:nvSpPr>
          <p:cNvPr id="391" name="Rectangle"/>
          <p:cNvSpPr/>
          <p:nvPr/>
        </p:nvSpPr>
        <p:spPr>
          <a:xfrm>
            <a:off x="0" y="0"/>
            <a:ext cx="274323" cy="6883400"/>
          </a:xfrm>
          <a:prstGeom prst="rect">
            <a:avLst/>
          </a:prstGeom>
          <a:solidFill>
            <a:srgbClr val="006394"/>
          </a:solidFill>
          <a:ln w="12700">
            <a:miter lim="400000"/>
          </a:ln>
        </p:spPr>
        <p:txBody>
          <a:bodyPr lIns="0" tIns="0" rIns="0" bIns="0" anchor="ctr"/>
          <a:lstStyle/>
          <a:p>
            <a:pPr defTabSz="609585">
              <a:defRPr sz="1800" b="0">
                <a:solidFill>
                  <a:srgbClr val="006394"/>
                </a:solidFill>
              </a:defRPr>
            </a:pPr>
            <a:endParaRPr sz="2400" dirty="0"/>
          </a:p>
        </p:txBody>
      </p:sp>
      <p:sp>
        <p:nvSpPr>
          <p:cNvPr id="39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7" name="Picture 6">
            <a:extLst>
              <a:ext uri="{FF2B5EF4-FFF2-40B4-BE49-F238E27FC236}">
                <a16:creationId xmlns:a16="http://schemas.microsoft.com/office/drawing/2014/main" id="{76CBE53C-BE4E-3F49-BF10-BED38CD9BE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249510949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Title &amp; Bullets copy 1">
    <p:spTree>
      <p:nvGrpSpPr>
        <p:cNvPr id="1" name=""/>
        <p:cNvGrpSpPr/>
        <p:nvPr/>
      </p:nvGrpSpPr>
      <p:grpSpPr>
        <a:xfrm>
          <a:off x="0" y="0"/>
          <a:ext cx="0" cy="0"/>
          <a:chOff x="0" y="0"/>
          <a:chExt cx="0" cy="0"/>
        </a:xfrm>
      </p:grpSpPr>
      <p:sp>
        <p:nvSpPr>
          <p:cNvPr id="400" name="Title Text"/>
          <p:cNvSpPr txBox="1">
            <a:spLocks noGrp="1"/>
          </p:cNvSpPr>
          <p:nvPr>
            <p:ph type="title"/>
          </p:nvPr>
        </p:nvSpPr>
        <p:spPr>
          <a:xfrm>
            <a:off x="658286" y="170687"/>
            <a:ext cx="11069969" cy="1475235"/>
          </a:xfrm>
          <a:prstGeom prst="rect">
            <a:avLst/>
          </a:prstGeom>
        </p:spPr>
        <p:txBody>
          <a:bodyPr anchor="ctr"/>
          <a:lstStyle/>
          <a:p>
            <a:r>
              <a:t>Title Text</a:t>
            </a:r>
          </a:p>
        </p:txBody>
      </p:sp>
      <p:sp>
        <p:nvSpPr>
          <p:cNvPr id="401" name="Body Level One…"/>
          <p:cNvSpPr txBox="1">
            <a:spLocks noGrp="1"/>
          </p:cNvSpPr>
          <p:nvPr>
            <p:ph type="body" idx="1"/>
          </p:nvPr>
        </p:nvSpPr>
        <p:spPr>
          <a:xfrm>
            <a:off x="658368" y="1695025"/>
            <a:ext cx="10676400" cy="5199267"/>
          </a:xfrm>
          <a:prstGeom prst="rect">
            <a:avLst/>
          </a:prstGeom>
        </p:spPr>
        <p:txBody>
          <a:bodyPr/>
          <a:lstStyle>
            <a:lvl1pPr marL="0" indent="0">
              <a:buSzTx/>
              <a:buNone/>
              <a:defRPr sz="1867"/>
            </a:lvl1pPr>
            <a:lvl2pPr marL="0" indent="0">
              <a:buSzTx/>
              <a:buNone/>
              <a:defRPr sz="1867"/>
            </a:lvl2pPr>
            <a:lvl3pPr marL="0" indent="0">
              <a:buSzTx/>
              <a:buNone/>
              <a:defRPr sz="1867"/>
            </a:lvl3pPr>
            <a:lvl4pPr marL="0" indent="0">
              <a:buSzTx/>
              <a:buNone/>
              <a:defRPr sz="1867"/>
            </a:lvl4pPr>
            <a:lvl5pPr marL="0" indent="0">
              <a:buSzTx/>
              <a:buNone/>
              <a:defRPr sz="1867"/>
            </a:lvl5pPr>
          </a:lstStyle>
          <a:p>
            <a:r>
              <a:t>Body Level One</a:t>
            </a:r>
          </a:p>
          <a:p>
            <a:pPr lvl="1"/>
            <a:r>
              <a:t>Body Level Two</a:t>
            </a:r>
          </a:p>
          <a:p>
            <a:pPr lvl="2"/>
            <a:r>
              <a:t>Body Level Three</a:t>
            </a:r>
          </a:p>
          <a:p>
            <a:pPr lvl="3"/>
            <a:r>
              <a:t>Body Level Four</a:t>
            </a:r>
          </a:p>
          <a:p>
            <a:pPr lvl="4"/>
            <a:r>
              <a:t>Body Level Five</a:t>
            </a:r>
          </a:p>
        </p:txBody>
      </p:sp>
      <p:sp>
        <p:nvSpPr>
          <p:cNvPr id="402" name="Rectangle"/>
          <p:cNvSpPr/>
          <p:nvPr/>
        </p:nvSpPr>
        <p:spPr>
          <a:xfrm>
            <a:off x="0" y="0"/>
            <a:ext cx="274323" cy="6883400"/>
          </a:xfrm>
          <a:prstGeom prst="rect">
            <a:avLst/>
          </a:prstGeom>
          <a:solidFill>
            <a:srgbClr val="81A042"/>
          </a:solidFill>
          <a:ln w="12700">
            <a:miter lim="400000"/>
          </a:ln>
        </p:spPr>
        <p:txBody>
          <a:bodyPr lIns="0" tIns="0" rIns="0" bIns="0" anchor="ctr"/>
          <a:lstStyle/>
          <a:p>
            <a:pPr defTabSz="609585">
              <a:defRPr sz="1800" b="0">
                <a:solidFill>
                  <a:srgbClr val="006394"/>
                </a:solidFill>
              </a:defRPr>
            </a:pPr>
            <a:endParaRPr sz="2400" dirty="0"/>
          </a:p>
        </p:txBody>
      </p:sp>
      <p:sp>
        <p:nvSpPr>
          <p:cNvPr id="40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7" name="Picture 6">
            <a:extLst>
              <a:ext uri="{FF2B5EF4-FFF2-40B4-BE49-F238E27FC236}">
                <a16:creationId xmlns:a16="http://schemas.microsoft.com/office/drawing/2014/main" id="{4EEF5D6F-5544-D24B-9202-D296A76F9C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174878136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Title &amp; Bullets copy 2">
    <p:spTree>
      <p:nvGrpSpPr>
        <p:cNvPr id="1" name=""/>
        <p:cNvGrpSpPr/>
        <p:nvPr/>
      </p:nvGrpSpPr>
      <p:grpSpPr>
        <a:xfrm>
          <a:off x="0" y="0"/>
          <a:ext cx="0" cy="0"/>
          <a:chOff x="0" y="0"/>
          <a:chExt cx="0" cy="0"/>
        </a:xfrm>
      </p:grpSpPr>
      <p:sp>
        <p:nvSpPr>
          <p:cNvPr id="411" name="Title Text"/>
          <p:cNvSpPr txBox="1">
            <a:spLocks noGrp="1"/>
          </p:cNvSpPr>
          <p:nvPr>
            <p:ph type="title"/>
          </p:nvPr>
        </p:nvSpPr>
        <p:spPr>
          <a:xfrm>
            <a:off x="658286" y="170687"/>
            <a:ext cx="11069969" cy="1475235"/>
          </a:xfrm>
          <a:prstGeom prst="rect">
            <a:avLst/>
          </a:prstGeom>
        </p:spPr>
        <p:txBody>
          <a:bodyPr anchor="ctr"/>
          <a:lstStyle/>
          <a:p>
            <a:r>
              <a:t>Title Text</a:t>
            </a:r>
          </a:p>
        </p:txBody>
      </p:sp>
      <p:sp>
        <p:nvSpPr>
          <p:cNvPr id="412" name="Body Level One…"/>
          <p:cNvSpPr txBox="1">
            <a:spLocks noGrp="1"/>
          </p:cNvSpPr>
          <p:nvPr>
            <p:ph type="body" idx="1"/>
          </p:nvPr>
        </p:nvSpPr>
        <p:spPr>
          <a:xfrm>
            <a:off x="658368" y="1695025"/>
            <a:ext cx="10676400" cy="5199267"/>
          </a:xfrm>
          <a:prstGeom prst="rect">
            <a:avLst/>
          </a:prstGeom>
        </p:spPr>
        <p:txBody>
          <a:bodyPr/>
          <a:lstStyle>
            <a:lvl1pPr marL="0" indent="0">
              <a:buSzTx/>
              <a:buNone/>
              <a:defRPr sz="1867"/>
            </a:lvl1pPr>
            <a:lvl2pPr marL="0" indent="0">
              <a:buSzTx/>
              <a:buNone/>
              <a:defRPr sz="1867"/>
            </a:lvl2pPr>
            <a:lvl3pPr marL="0" indent="0">
              <a:buSzTx/>
              <a:buNone/>
              <a:defRPr sz="1867"/>
            </a:lvl3pPr>
            <a:lvl4pPr marL="0" indent="0">
              <a:buSzTx/>
              <a:buNone/>
              <a:defRPr sz="1867"/>
            </a:lvl4pPr>
            <a:lvl5pPr marL="0" indent="0">
              <a:buSzTx/>
              <a:buNone/>
              <a:defRPr sz="1867"/>
            </a:lvl5pPr>
          </a:lstStyle>
          <a:p>
            <a:r>
              <a:t>Body Level One</a:t>
            </a:r>
          </a:p>
          <a:p>
            <a:pPr lvl="1"/>
            <a:r>
              <a:t>Body Level Two</a:t>
            </a:r>
          </a:p>
          <a:p>
            <a:pPr lvl="2"/>
            <a:r>
              <a:t>Body Level Three</a:t>
            </a:r>
          </a:p>
          <a:p>
            <a:pPr lvl="3"/>
            <a:r>
              <a:t>Body Level Four</a:t>
            </a:r>
          </a:p>
          <a:p>
            <a:pPr lvl="4"/>
            <a:r>
              <a:t>Body Level Five</a:t>
            </a:r>
          </a:p>
        </p:txBody>
      </p:sp>
      <p:sp>
        <p:nvSpPr>
          <p:cNvPr id="413" name="Rectangle"/>
          <p:cNvSpPr/>
          <p:nvPr/>
        </p:nvSpPr>
        <p:spPr>
          <a:xfrm>
            <a:off x="0" y="0"/>
            <a:ext cx="274323" cy="6883400"/>
          </a:xfrm>
          <a:prstGeom prst="rect">
            <a:avLst/>
          </a:prstGeom>
          <a:solidFill>
            <a:srgbClr val="B1CADE"/>
          </a:solidFill>
          <a:ln w="12700">
            <a:miter lim="400000"/>
          </a:ln>
        </p:spPr>
        <p:txBody>
          <a:bodyPr lIns="0" tIns="0" rIns="0" bIns="0" anchor="ctr"/>
          <a:lstStyle/>
          <a:p>
            <a:pPr defTabSz="609585">
              <a:defRPr sz="1800" b="0">
                <a:solidFill>
                  <a:srgbClr val="006394"/>
                </a:solidFill>
              </a:defRPr>
            </a:pPr>
            <a:endParaRPr sz="2400" dirty="0"/>
          </a:p>
        </p:txBody>
      </p:sp>
      <p:sp>
        <p:nvSpPr>
          <p:cNvPr id="41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7" name="Picture 6">
            <a:extLst>
              <a:ext uri="{FF2B5EF4-FFF2-40B4-BE49-F238E27FC236}">
                <a16:creationId xmlns:a16="http://schemas.microsoft.com/office/drawing/2014/main" id="{9EC80BFF-FCFC-234C-94EA-8B2F2929F0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1572319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reserve="1">
  <p:cSld name="1_Title - Center">
    <p:spTree>
      <p:nvGrpSpPr>
        <p:cNvPr id="1" name=""/>
        <p:cNvGrpSpPr/>
        <p:nvPr/>
      </p:nvGrpSpPr>
      <p:grpSpPr>
        <a:xfrm>
          <a:off x="0" y="0"/>
          <a:ext cx="0" cy="0"/>
          <a:chOff x="0" y="0"/>
          <a:chExt cx="0" cy="0"/>
        </a:xfrm>
      </p:grpSpPr>
      <p:sp>
        <p:nvSpPr>
          <p:cNvPr id="475" name="Body Level One…"/>
          <p:cNvSpPr txBox="1">
            <a:spLocks noGrp="1"/>
          </p:cNvSpPr>
          <p:nvPr>
            <p:ph type="body" sz="quarter" idx="1"/>
          </p:nvPr>
        </p:nvSpPr>
        <p:spPr>
          <a:xfrm>
            <a:off x="-23696" y="5104398"/>
            <a:ext cx="12210087" cy="1322780"/>
          </a:xfrm>
          <a:prstGeom prst="rect">
            <a:avLst/>
          </a:prstGeom>
        </p:spPr>
        <p:txBody>
          <a:bodyPr anchor="b"/>
          <a:lstStyle>
            <a:lvl1pPr marL="0" indent="0" algn="ctr">
              <a:spcBef>
                <a:spcPts val="0"/>
              </a:spcBef>
              <a:buSzTx/>
              <a:buNone/>
              <a:defRPr sz="1900" b="1">
                <a:solidFill>
                  <a:srgbClr val="006394"/>
                </a:solidFill>
              </a:defRPr>
            </a:lvl1pPr>
            <a:lvl2pPr marL="0" indent="0" algn="ctr">
              <a:spcBef>
                <a:spcPts val="0"/>
              </a:spcBef>
              <a:buSzTx/>
              <a:buNone/>
              <a:defRPr sz="1900" b="1">
                <a:solidFill>
                  <a:srgbClr val="006394"/>
                </a:solidFill>
              </a:defRPr>
            </a:lvl2pPr>
            <a:lvl3pPr marL="0" indent="0" algn="ctr">
              <a:spcBef>
                <a:spcPts val="0"/>
              </a:spcBef>
              <a:buSzTx/>
              <a:buNone/>
              <a:defRPr sz="1900" b="1">
                <a:solidFill>
                  <a:srgbClr val="006394"/>
                </a:solidFill>
              </a:defRPr>
            </a:lvl3pPr>
            <a:lvl4pPr marL="0" indent="0" algn="ctr">
              <a:spcBef>
                <a:spcPts val="0"/>
              </a:spcBef>
              <a:buSzTx/>
              <a:buNone/>
              <a:defRPr sz="1900" b="1">
                <a:solidFill>
                  <a:srgbClr val="006394"/>
                </a:solidFill>
              </a:defRPr>
            </a:lvl4pPr>
            <a:lvl5pPr marL="0" indent="0" algn="ctr">
              <a:spcBef>
                <a:spcPts val="0"/>
              </a:spcBef>
              <a:buSzTx/>
              <a:buNone/>
              <a:defRPr sz="1900" b="1">
                <a:solidFill>
                  <a:srgbClr val="006394"/>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76" name="Body Level One…"/>
          <p:cNvSpPr txBox="1">
            <a:spLocks noGrp="1"/>
          </p:cNvSpPr>
          <p:nvPr>
            <p:ph type="body" sz="quarter" idx="13"/>
          </p:nvPr>
        </p:nvSpPr>
        <p:spPr>
          <a:xfrm>
            <a:off x="-9044" y="1662346"/>
            <a:ext cx="12210087" cy="1322780"/>
          </a:xfrm>
          <a:prstGeom prst="rect">
            <a:avLst/>
          </a:prstGeom>
        </p:spPr>
        <p:txBody>
          <a:bodyPr anchor="b"/>
          <a:lstStyle>
            <a:lvl1pPr marL="0" indent="0" algn="ctr">
              <a:buSzTx/>
              <a:buNone/>
              <a:defRPr sz="1900"/>
            </a:lvl1pPr>
            <a:lvl2pPr marL="0" indent="0" algn="ctr">
              <a:buSzTx/>
              <a:buNone/>
              <a:defRPr sz="1900"/>
            </a:lvl2pPr>
            <a:lvl3pPr marL="0" indent="0" algn="ctr">
              <a:buSzTx/>
              <a:buNone/>
              <a:defRPr sz="1900"/>
            </a:lvl3pPr>
            <a:lvl4pPr marL="0" indent="0" algn="ctr">
              <a:buSzTx/>
              <a:buNone/>
              <a:defRPr sz="1900"/>
            </a:lvl4pPr>
            <a:lvl5pPr marL="0" indent="0" algn="ctr">
              <a:buSzTx/>
              <a:buNone/>
              <a:defRPr sz="1900"/>
            </a:lvl5pPr>
          </a:lstStyle>
          <a:p>
            <a:r>
              <a:t>Body Level One</a:t>
            </a:r>
          </a:p>
          <a:p>
            <a:pPr lvl="1"/>
            <a:r>
              <a:t>Body Level Two</a:t>
            </a:r>
          </a:p>
          <a:p>
            <a:pPr lvl="2"/>
            <a:r>
              <a:t>Body Level Three</a:t>
            </a:r>
          </a:p>
          <a:p>
            <a:pPr lvl="3"/>
            <a:r>
              <a:t>Body Level Four</a:t>
            </a:r>
          </a:p>
          <a:p>
            <a:pPr lvl="4"/>
            <a:r>
              <a:t>Body Level Five</a:t>
            </a:r>
          </a:p>
        </p:txBody>
      </p:sp>
      <p:pic>
        <p:nvPicPr>
          <p:cNvPr id="4" name="BCtagline4C.png" descr="BCtagline4C.png">
            <a:extLst>
              <a:ext uri="{FF2B5EF4-FFF2-40B4-BE49-F238E27FC236}">
                <a16:creationId xmlns:a16="http://schemas.microsoft.com/office/drawing/2014/main" id="{09E511B2-4E67-7A47-8CE3-D10D936A1C00}"/>
              </a:ext>
            </a:extLst>
          </p:cNvPr>
          <p:cNvPicPr>
            <a:picLocks noChangeAspect="1"/>
          </p:cNvPicPr>
          <p:nvPr userDrawn="1"/>
        </p:nvPicPr>
        <p:blipFill>
          <a:blip r:embed="rId2"/>
          <a:stretch>
            <a:fillRect/>
          </a:stretch>
        </p:blipFill>
        <p:spPr>
          <a:xfrm>
            <a:off x="3796684" y="4870561"/>
            <a:ext cx="2076451" cy="927100"/>
          </a:xfrm>
          <a:prstGeom prst="rect">
            <a:avLst/>
          </a:prstGeom>
          <a:ln w="12700">
            <a:miter lim="400000"/>
          </a:ln>
        </p:spPr>
      </p:pic>
      <p:pic>
        <p:nvPicPr>
          <p:cNvPr id="5" name="FNIH-LOGO-2013_vector [Converted].png" descr="FNIH-LOGO-2013_vector [Converted].png">
            <a:extLst>
              <a:ext uri="{FF2B5EF4-FFF2-40B4-BE49-F238E27FC236}">
                <a16:creationId xmlns:a16="http://schemas.microsoft.com/office/drawing/2014/main" id="{23110168-0EE7-024E-914E-72729BC1B17E}"/>
              </a:ext>
            </a:extLst>
          </p:cNvPr>
          <p:cNvPicPr>
            <a:picLocks noChangeAspect="1"/>
          </p:cNvPicPr>
          <p:nvPr userDrawn="1"/>
        </p:nvPicPr>
        <p:blipFill>
          <a:blip r:embed="rId3"/>
          <a:stretch>
            <a:fillRect/>
          </a:stretch>
        </p:blipFill>
        <p:spPr>
          <a:xfrm>
            <a:off x="6537805" y="4879354"/>
            <a:ext cx="1849355" cy="790791"/>
          </a:xfrm>
          <a:prstGeom prst="rect">
            <a:avLst/>
          </a:prstGeom>
          <a:ln w="12700">
            <a:miter lim="400000"/>
          </a:ln>
        </p:spPr>
      </p:pic>
    </p:spTree>
    <p:extLst>
      <p:ext uri="{BB962C8B-B14F-4D97-AF65-F5344CB8AC3E}">
        <p14:creationId xmlns:p14="http://schemas.microsoft.com/office/powerpoint/2010/main" val="154422040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copy 13">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844553" y="-17231"/>
            <a:ext cx="9363075" cy="1178918"/>
          </a:xfrm>
          <a:prstGeom prst="rect">
            <a:avLst/>
          </a:prstGeom>
        </p:spPr>
        <p:txBody>
          <a:bodyPr anchor="b"/>
          <a:lstStyle/>
          <a:p>
            <a:r>
              <a:t>Title Text</a:t>
            </a:r>
          </a:p>
        </p:txBody>
      </p:sp>
      <p:sp>
        <p:nvSpPr>
          <p:cNvPr id="172" name="Body Level One…"/>
          <p:cNvSpPr txBox="1">
            <a:spLocks noGrp="1"/>
          </p:cNvSpPr>
          <p:nvPr>
            <p:ph type="body" idx="1"/>
          </p:nvPr>
        </p:nvSpPr>
        <p:spPr>
          <a:xfrm>
            <a:off x="844551" y="1441850"/>
            <a:ext cx="10730376" cy="46847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3" name="Rectangle"/>
          <p:cNvSpPr/>
          <p:nvPr/>
        </p:nvSpPr>
        <p:spPr>
          <a:xfrm>
            <a:off x="-1" y="-12700"/>
            <a:ext cx="274321" cy="6883400"/>
          </a:xfrm>
          <a:prstGeom prst="rect">
            <a:avLst/>
          </a:prstGeom>
          <a:solidFill>
            <a:srgbClr val="B1CADE"/>
          </a:solidFill>
          <a:ln w="12700">
            <a:miter lim="400000"/>
          </a:ln>
        </p:spPr>
        <p:txBody>
          <a:bodyPr lIns="0" tIns="0" rIns="0" bIns="0" anchor="ctr"/>
          <a:lstStyle/>
          <a:p>
            <a:pPr defTabSz="257188">
              <a:defRPr sz="4800" b="0">
                <a:solidFill>
                  <a:srgbClr val="B1CADE"/>
                </a:solidFill>
              </a:defRPr>
            </a:pPr>
            <a:endParaRPr sz="1013" dirty="0"/>
          </a:p>
        </p:txBody>
      </p:sp>
      <p:pic>
        <p:nvPicPr>
          <p:cNvPr id="174" name="FNIHnotext.png" descr="FNIHnotext.png"/>
          <p:cNvPicPr>
            <a:picLocks noChangeAspect="1"/>
          </p:cNvPicPr>
          <p:nvPr/>
        </p:nvPicPr>
        <p:blipFill>
          <a:blip r:embed="rId2"/>
          <a:stretch>
            <a:fillRect/>
          </a:stretch>
        </p:blipFill>
        <p:spPr>
          <a:xfrm>
            <a:off x="470008" y="6122268"/>
            <a:ext cx="1166533" cy="409783"/>
          </a:xfrm>
          <a:prstGeom prst="rect">
            <a:avLst/>
          </a:prstGeom>
          <a:ln w="12700">
            <a:miter lim="400000"/>
          </a:ln>
        </p:spPr>
      </p:pic>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149594436"/>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1_Title &amp; Bullets copy">
    <p:spTree>
      <p:nvGrpSpPr>
        <p:cNvPr id="1" name=""/>
        <p:cNvGrpSpPr/>
        <p:nvPr/>
      </p:nvGrpSpPr>
      <p:grpSpPr>
        <a:xfrm>
          <a:off x="0" y="0"/>
          <a:ext cx="0" cy="0"/>
          <a:chOff x="0" y="0"/>
          <a:chExt cx="0" cy="0"/>
        </a:xfrm>
      </p:grpSpPr>
      <p:sp>
        <p:nvSpPr>
          <p:cNvPr id="433" name="Title Text"/>
          <p:cNvSpPr txBox="1">
            <a:spLocks noGrp="1"/>
          </p:cNvSpPr>
          <p:nvPr>
            <p:ph type="title"/>
          </p:nvPr>
        </p:nvSpPr>
        <p:spPr>
          <a:xfrm>
            <a:off x="658285" y="176477"/>
            <a:ext cx="11069969" cy="1474523"/>
          </a:xfrm>
          <a:prstGeom prst="rect">
            <a:avLst/>
          </a:prstGeom>
        </p:spPr>
        <p:txBody>
          <a:bodyPr anchor="b"/>
          <a:lstStyle/>
          <a:p>
            <a:r>
              <a:t>Title Text</a:t>
            </a:r>
          </a:p>
        </p:txBody>
      </p:sp>
      <p:sp>
        <p:nvSpPr>
          <p:cNvPr id="434" name="Body Level One…"/>
          <p:cNvSpPr txBox="1">
            <a:spLocks noGrp="1"/>
          </p:cNvSpPr>
          <p:nvPr>
            <p:ph type="body" idx="13"/>
          </p:nvPr>
        </p:nvSpPr>
        <p:spPr>
          <a:xfrm>
            <a:off x="658368" y="1695027"/>
            <a:ext cx="10676400" cy="5199262"/>
          </a:xfrm>
          <a:prstGeom prst="rect">
            <a:avLst/>
          </a:prstGeom>
        </p:spPr>
        <p:txBody>
          <a:bodyPr>
            <a:normAutofit/>
          </a:bodyPr>
          <a:lstStyle>
            <a:lvl1pPr marL="0" indent="0" algn="l">
              <a:buSzTx/>
              <a:buNone/>
              <a:defRPr sz="1425"/>
            </a:lvl1pPr>
            <a:lvl2pPr marL="0" indent="238125" algn="l">
              <a:buSzTx/>
              <a:buNone/>
              <a:defRPr sz="1425"/>
            </a:lvl2pPr>
            <a:lvl3pPr marL="0" indent="476250" algn="l">
              <a:buSzTx/>
              <a:buNone/>
              <a:defRPr sz="1425"/>
            </a:lvl3pPr>
            <a:lvl4pPr marL="0" indent="714375" algn="l">
              <a:buSzTx/>
              <a:buNone/>
              <a:defRPr sz="1425"/>
            </a:lvl4pPr>
            <a:lvl5pPr marL="0" indent="952500" algn="l">
              <a:buSzTx/>
              <a:buNone/>
              <a:defRPr sz="1425"/>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lide Number">
            <a:extLst>
              <a:ext uri="{FF2B5EF4-FFF2-40B4-BE49-F238E27FC236}">
                <a16:creationId xmlns:a16="http://schemas.microsoft.com/office/drawing/2014/main" id="{209AA7C7-F61F-4794-9D53-4EA6D59389E1}"/>
              </a:ext>
            </a:extLst>
          </p:cNvPr>
          <p:cNvSpPr txBox="1">
            <a:spLocks noGrp="1"/>
          </p:cNvSpPr>
          <p:nvPr>
            <p:ph type="sldNum" sz="quarter" idx="2"/>
          </p:nvPr>
        </p:nvSpPr>
        <p:spPr>
          <a:xfrm>
            <a:off x="11683822" y="6397104"/>
            <a:ext cx="237245" cy="241092"/>
          </a:xfrm>
          <a:prstGeom prst="rect">
            <a:avLst/>
          </a:prstGeom>
          <a:ln w="12700">
            <a:miter lim="400000"/>
          </a:ln>
        </p:spPr>
        <p:txBody>
          <a:bodyPr wrap="none" lIns="50800" tIns="50800" rIns="50800" bIns="50800" anchor="b">
            <a:spAutoFit/>
          </a:bodyPr>
          <a:lstStyle>
            <a:lvl1pPr algn="r">
              <a:defRPr sz="900">
                <a:solidFill>
                  <a:srgbClr val="136294"/>
                </a:solidFill>
                <a:latin typeface="+mn-lt"/>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84169041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Photo copy 7">
    <p:spTree>
      <p:nvGrpSpPr>
        <p:cNvPr id="1" name=""/>
        <p:cNvGrpSpPr/>
        <p:nvPr/>
      </p:nvGrpSpPr>
      <p:grpSpPr>
        <a:xfrm>
          <a:off x="0" y="0"/>
          <a:ext cx="0" cy="0"/>
          <a:chOff x="0" y="0"/>
          <a:chExt cx="0" cy="0"/>
        </a:xfrm>
      </p:grpSpPr>
      <p:sp>
        <p:nvSpPr>
          <p:cNvPr id="167" name="Image"/>
          <p:cNvSpPr>
            <a:spLocks noGrp="1"/>
          </p:cNvSpPr>
          <p:nvPr>
            <p:ph type="pic" sz="half" idx="13"/>
          </p:nvPr>
        </p:nvSpPr>
        <p:spPr>
          <a:xfrm>
            <a:off x="7023334" y="904477"/>
            <a:ext cx="4382068" cy="5048947"/>
          </a:xfrm>
          <a:prstGeom prst="rect">
            <a:avLst/>
          </a:prstGeom>
        </p:spPr>
        <p:txBody>
          <a:bodyPr lIns="91439" tIns="45719" rIns="91439" bIns="45719">
            <a:noAutofit/>
          </a:bodyPr>
          <a:lstStyle/>
          <a:p>
            <a:endParaRPr dirty="0"/>
          </a:p>
        </p:txBody>
      </p:sp>
      <p:sp>
        <p:nvSpPr>
          <p:cNvPr id="168" name="Title Text"/>
          <p:cNvSpPr txBox="1">
            <a:spLocks noGrp="1"/>
          </p:cNvSpPr>
          <p:nvPr>
            <p:ph type="title"/>
          </p:nvPr>
        </p:nvSpPr>
        <p:spPr>
          <a:xfrm>
            <a:off x="844550" y="882255"/>
            <a:ext cx="6181727" cy="2362235"/>
          </a:xfrm>
          <a:prstGeom prst="rect">
            <a:avLst/>
          </a:prstGeom>
        </p:spPr>
        <p:txBody>
          <a:bodyPr/>
          <a:lstStyle/>
          <a:p>
            <a:r>
              <a:t>Title Text</a:t>
            </a:r>
          </a:p>
        </p:txBody>
      </p:sp>
      <p:sp>
        <p:nvSpPr>
          <p:cNvPr id="169" name="Body Level One…"/>
          <p:cNvSpPr txBox="1">
            <a:spLocks noGrp="1"/>
          </p:cNvSpPr>
          <p:nvPr>
            <p:ph type="body" sz="quarter" idx="1"/>
          </p:nvPr>
        </p:nvSpPr>
        <p:spPr>
          <a:xfrm>
            <a:off x="4124589" y="3312579"/>
            <a:ext cx="2682580" cy="3342221"/>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170" name="Rectangle"/>
          <p:cNvSpPr/>
          <p:nvPr/>
        </p:nvSpPr>
        <p:spPr>
          <a:xfrm>
            <a:off x="-3" y="-12700"/>
            <a:ext cx="274323" cy="6883400"/>
          </a:xfrm>
          <a:prstGeom prst="rect">
            <a:avLst/>
          </a:prstGeom>
          <a:solidFill>
            <a:srgbClr val="B1CADE"/>
          </a:solidFill>
          <a:ln w="12700">
            <a:miter lim="400000"/>
          </a:ln>
        </p:spPr>
        <p:txBody>
          <a:bodyPr lIns="0" tIns="0" rIns="0" bIns="0" anchor="ctr"/>
          <a:lstStyle/>
          <a:p>
            <a:pPr defTabSz="609585">
              <a:defRPr sz="1800" b="0">
                <a:solidFill>
                  <a:srgbClr val="006394"/>
                </a:solidFill>
              </a:defRPr>
            </a:pPr>
            <a:endParaRPr sz="2400" dirty="0"/>
          </a:p>
        </p:txBody>
      </p:sp>
      <p:sp>
        <p:nvSpPr>
          <p:cNvPr id="17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8" name="Picture 7">
            <a:extLst>
              <a:ext uri="{FF2B5EF4-FFF2-40B4-BE49-F238E27FC236}">
                <a16:creationId xmlns:a16="http://schemas.microsoft.com/office/drawing/2014/main" id="{18E076AA-443B-5D4C-9C5A-FFE52997C0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140926713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Photo - 3 Up copy 6">
    <p:spTree>
      <p:nvGrpSpPr>
        <p:cNvPr id="1" name=""/>
        <p:cNvGrpSpPr/>
        <p:nvPr/>
      </p:nvGrpSpPr>
      <p:grpSpPr>
        <a:xfrm>
          <a:off x="0" y="0"/>
          <a:ext cx="0" cy="0"/>
          <a:chOff x="0" y="0"/>
          <a:chExt cx="0" cy="0"/>
        </a:xfrm>
      </p:grpSpPr>
      <p:sp>
        <p:nvSpPr>
          <p:cNvPr id="209" name="Body Level One…"/>
          <p:cNvSpPr txBox="1">
            <a:spLocks noGrp="1"/>
          </p:cNvSpPr>
          <p:nvPr>
            <p:ph type="body" sz="quarter" idx="1"/>
          </p:nvPr>
        </p:nvSpPr>
        <p:spPr>
          <a:xfrm>
            <a:off x="9917339" y="1028106"/>
            <a:ext cx="1844316" cy="3283348"/>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210" name="Body Level One…"/>
          <p:cNvSpPr txBox="1">
            <a:spLocks noGrp="1"/>
          </p:cNvSpPr>
          <p:nvPr>
            <p:ph type="body" sz="quarter" idx="13"/>
          </p:nvPr>
        </p:nvSpPr>
        <p:spPr>
          <a:xfrm>
            <a:off x="2640899" y="2620931"/>
            <a:ext cx="1600119" cy="1709973"/>
          </a:xfrm>
          <a:prstGeom prst="rect">
            <a:avLst/>
          </a:prstGeom>
        </p:spPr>
        <p:txBody>
          <a:bodyPr/>
          <a:lstStyle/>
          <a:p>
            <a:endParaRPr/>
          </a:p>
        </p:txBody>
      </p:sp>
      <p:sp>
        <p:nvSpPr>
          <p:cNvPr id="211" name="Image"/>
          <p:cNvSpPr>
            <a:spLocks noGrp="1"/>
          </p:cNvSpPr>
          <p:nvPr>
            <p:ph type="pic" sz="quarter" idx="14"/>
          </p:nvPr>
        </p:nvSpPr>
        <p:spPr>
          <a:xfrm>
            <a:off x="4344852" y="2619760"/>
            <a:ext cx="3312051" cy="1712305"/>
          </a:xfrm>
          <a:prstGeom prst="rect">
            <a:avLst/>
          </a:prstGeom>
        </p:spPr>
        <p:txBody>
          <a:bodyPr lIns="91439" tIns="45719" rIns="91439" bIns="45719">
            <a:noAutofit/>
          </a:bodyPr>
          <a:lstStyle/>
          <a:p>
            <a:endParaRPr dirty="0"/>
          </a:p>
        </p:txBody>
      </p:sp>
      <p:sp>
        <p:nvSpPr>
          <p:cNvPr id="212" name="Image"/>
          <p:cNvSpPr>
            <a:spLocks noGrp="1"/>
          </p:cNvSpPr>
          <p:nvPr>
            <p:ph type="pic" sz="quarter" idx="15"/>
          </p:nvPr>
        </p:nvSpPr>
        <p:spPr>
          <a:xfrm>
            <a:off x="5206331" y="4441477"/>
            <a:ext cx="3312031" cy="2415740"/>
          </a:xfrm>
          <a:prstGeom prst="rect">
            <a:avLst/>
          </a:prstGeom>
        </p:spPr>
        <p:txBody>
          <a:bodyPr lIns="91439" tIns="45719" rIns="91439" bIns="45719">
            <a:noAutofit/>
          </a:bodyPr>
          <a:lstStyle/>
          <a:p>
            <a:endParaRPr dirty="0"/>
          </a:p>
        </p:txBody>
      </p:sp>
      <p:sp>
        <p:nvSpPr>
          <p:cNvPr id="213" name="Image"/>
          <p:cNvSpPr>
            <a:spLocks noGrp="1"/>
          </p:cNvSpPr>
          <p:nvPr>
            <p:ph type="pic" sz="quarter" idx="16"/>
          </p:nvPr>
        </p:nvSpPr>
        <p:spPr>
          <a:xfrm>
            <a:off x="7760812" y="1050526"/>
            <a:ext cx="2087504" cy="3283271"/>
          </a:xfrm>
          <a:prstGeom prst="rect">
            <a:avLst/>
          </a:prstGeom>
        </p:spPr>
        <p:txBody>
          <a:bodyPr lIns="91439" tIns="45719" rIns="91439" bIns="45719">
            <a:noAutofit/>
          </a:bodyPr>
          <a:lstStyle/>
          <a:p>
            <a:endParaRPr dirty="0"/>
          </a:p>
        </p:txBody>
      </p:sp>
      <p:sp>
        <p:nvSpPr>
          <p:cNvPr id="214" name="Body Level One…"/>
          <p:cNvSpPr txBox="1">
            <a:spLocks noGrp="1"/>
          </p:cNvSpPr>
          <p:nvPr>
            <p:ph type="body" sz="quarter" idx="17"/>
          </p:nvPr>
        </p:nvSpPr>
        <p:spPr>
          <a:xfrm>
            <a:off x="8577014" y="4449730"/>
            <a:ext cx="2087567" cy="2415781"/>
          </a:xfrm>
          <a:prstGeom prst="rect">
            <a:avLst/>
          </a:prstGeom>
        </p:spPr>
        <p:txBody>
          <a:bodyPr/>
          <a:lstStyle/>
          <a:p>
            <a:endParaRPr/>
          </a:p>
        </p:txBody>
      </p:sp>
      <p:sp>
        <p:nvSpPr>
          <p:cNvPr id="215" name="Title Text"/>
          <p:cNvSpPr txBox="1">
            <a:spLocks noGrp="1"/>
          </p:cNvSpPr>
          <p:nvPr>
            <p:ph type="body" sz="quarter" idx="18"/>
          </p:nvPr>
        </p:nvSpPr>
        <p:spPr>
          <a:xfrm>
            <a:off x="845823" y="971550"/>
            <a:ext cx="7097839" cy="1143001"/>
          </a:xfrm>
          <a:prstGeom prst="rect">
            <a:avLst/>
          </a:prstGeom>
        </p:spPr>
        <p:txBody>
          <a:bodyPr/>
          <a:lstStyle/>
          <a:p>
            <a:endParaRPr/>
          </a:p>
        </p:txBody>
      </p:sp>
      <p:sp>
        <p:nvSpPr>
          <p:cNvPr id="216" name="Rectangle"/>
          <p:cNvSpPr/>
          <p:nvPr/>
        </p:nvSpPr>
        <p:spPr>
          <a:xfrm>
            <a:off x="-3" y="-12700"/>
            <a:ext cx="274323" cy="6883400"/>
          </a:xfrm>
          <a:prstGeom prst="rect">
            <a:avLst/>
          </a:prstGeom>
          <a:solidFill>
            <a:srgbClr val="81A042"/>
          </a:solidFill>
          <a:ln w="12700">
            <a:miter lim="400000"/>
          </a:ln>
        </p:spPr>
        <p:txBody>
          <a:bodyPr lIns="0" tIns="0" rIns="0" bIns="0" anchor="ctr"/>
          <a:lstStyle/>
          <a:p>
            <a:pPr defTabSz="609585">
              <a:defRPr sz="1800" b="0">
                <a:solidFill>
                  <a:srgbClr val="006394"/>
                </a:solidFill>
              </a:defRPr>
            </a:pPr>
            <a:endParaRPr sz="2400" dirty="0"/>
          </a:p>
        </p:txBody>
      </p:sp>
      <p:sp>
        <p:nvSpPr>
          <p:cNvPr id="21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2" name="Picture 11">
            <a:extLst>
              <a:ext uri="{FF2B5EF4-FFF2-40B4-BE49-F238E27FC236}">
                <a16:creationId xmlns:a16="http://schemas.microsoft.com/office/drawing/2014/main" id="{365ABCBF-5266-444D-AE2B-6890B4381E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147547524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Photo - 3 Up copy 7">
    <p:spTree>
      <p:nvGrpSpPr>
        <p:cNvPr id="1" name=""/>
        <p:cNvGrpSpPr/>
        <p:nvPr/>
      </p:nvGrpSpPr>
      <p:grpSpPr>
        <a:xfrm>
          <a:off x="0" y="0"/>
          <a:ext cx="0" cy="0"/>
          <a:chOff x="0" y="0"/>
          <a:chExt cx="0" cy="0"/>
        </a:xfrm>
      </p:grpSpPr>
      <p:sp>
        <p:nvSpPr>
          <p:cNvPr id="225" name="Body Level One…"/>
          <p:cNvSpPr txBox="1">
            <a:spLocks noGrp="1"/>
          </p:cNvSpPr>
          <p:nvPr>
            <p:ph type="body" sz="quarter" idx="1"/>
          </p:nvPr>
        </p:nvSpPr>
        <p:spPr>
          <a:xfrm>
            <a:off x="9917339" y="1028106"/>
            <a:ext cx="1844316" cy="3283348"/>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226" name="Body Level One…"/>
          <p:cNvSpPr txBox="1">
            <a:spLocks noGrp="1"/>
          </p:cNvSpPr>
          <p:nvPr>
            <p:ph type="body" sz="quarter" idx="13"/>
          </p:nvPr>
        </p:nvSpPr>
        <p:spPr>
          <a:xfrm>
            <a:off x="2640899" y="2620931"/>
            <a:ext cx="1600119" cy="1709973"/>
          </a:xfrm>
          <a:prstGeom prst="rect">
            <a:avLst/>
          </a:prstGeom>
        </p:spPr>
        <p:txBody>
          <a:bodyPr/>
          <a:lstStyle/>
          <a:p>
            <a:endParaRPr/>
          </a:p>
        </p:txBody>
      </p:sp>
      <p:sp>
        <p:nvSpPr>
          <p:cNvPr id="227" name="Image"/>
          <p:cNvSpPr>
            <a:spLocks noGrp="1"/>
          </p:cNvSpPr>
          <p:nvPr>
            <p:ph type="pic" sz="quarter" idx="14"/>
          </p:nvPr>
        </p:nvSpPr>
        <p:spPr>
          <a:xfrm>
            <a:off x="4344852" y="2619760"/>
            <a:ext cx="3312051" cy="1712305"/>
          </a:xfrm>
          <a:prstGeom prst="rect">
            <a:avLst/>
          </a:prstGeom>
        </p:spPr>
        <p:txBody>
          <a:bodyPr lIns="91439" tIns="45719" rIns="91439" bIns="45719">
            <a:noAutofit/>
          </a:bodyPr>
          <a:lstStyle/>
          <a:p>
            <a:endParaRPr dirty="0"/>
          </a:p>
        </p:txBody>
      </p:sp>
      <p:sp>
        <p:nvSpPr>
          <p:cNvPr id="228" name="Image"/>
          <p:cNvSpPr>
            <a:spLocks noGrp="1"/>
          </p:cNvSpPr>
          <p:nvPr>
            <p:ph type="pic" sz="quarter" idx="15"/>
          </p:nvPr>
        </p:nvSpPr>
        <p:spPr>
          <a:xfrm>
            <a:off x="5206331" y="4441477"/>
            <a:ext cx="3312031" cy="2415740"/>
          </a:xfrm>
          <a:prstGeom prst="rect">
            <a:avLst/>
          </a:prstGeom>
        </p:spPr>
        <p:txBody>
          <a:bodyPr lIns="91439" tIns="45719" rIns="91439" bIns="45719">
            <a:noAutofit/>
          </a:bodyPr>
          <a:lstStyle/>
          <a:p>
            <a:endParaRPr dirty="0"/>
          </a:p>
        </p:txBody>
      </p:sp>
      <p:sp>
        <p:nvSpPr>
          <p:cNvPr id="229" name="Image"/>
          <p:cNvSpPr>
            <a:spLocks noGrp="1"/>
          </p:cNvSpPr>
          <p:nvPr>
            <p:ph type="pic" sz="quarter" idx="16"/>
          </p:nvPr>
        </p:nvSpPr>
        <p:spPr>
          <a:xfrm>
            <a:off x="7760812" y="1050526"/>
            <a:ext cx="2087504" cy="3283271"/>
          </a:xfrm>
          <a:prstGeom prst="rect">
            <a:avLst/>
          </a:prstGeom>
        </p:spPr>
        <p:txBody>
          <a:bodyPr lIns="91439" tIns="45719" rIns="91439" bIns="45719">
            <a:noAutofit/>
          </a:bodyPr>
          <a:lstStyle/>
          <a:p>
            <a:endParaRPr dirty="0"/>
          </a:p>
        </p:txBody>
      </p:sp>
      <p:sp>
        <p:nvSpPr>
          <p:cNvPr id="230" name="Body Level One…"/>
          <p:cNvSpPr txBox="1">
            <a:spLocks noGrp="1"/>
          </p:cNvSpPr>
          <p:nvPr>
            <p:ph type="body" sz="quarter" idx="17"/>
          </p:nvPr>
        </p:nvSpPr>
        <p:spPr>
          <a:xfrm>
            <a:off x="8577014" y="4449730"/>
            <a:ext cx="2087567" cy="2415781"/>
          </a:xfrm>
          <a:prstGeom prst="rect">
            <a:avLst/>
          </a:prstGeom>
        </p:spPr>
        <p:txBody>
          <a:bodyPr/>
          <a:lstStyle/>
          <a:p>
            <a:endParaRPr/>
          </a:p>
        </p:txBody>
      </p:sp>
      <p:sp>
        <p:nvSpPr>
          <p:cNvPr id="231" name="Title Text"/>
          <p:cNvSpPr txBox="1">
            <a:spLocks noGrp="1"/>
          </p:cNvSpPr>
          <p:nvPr>
            <p:ph type="body" sz="quarter" idx="18"/>
          </p:nvPr>
        </p:nvSpPr>
        <p:spPr>
          <a:xfrm>
            <a:off x="845823" y="971550"/>
            <a:ext cx="7097839" cy="1143001"/>
          </a:xfrm>
          <a:prstGeom prst="rect">
            <a:avLst/>
          </a:prstGeom>
        </p:spPr>
        <p:txBody>
          <a:bodyPr/>
          <a:lstStyle/>
          <a:p>
            <a:endParaRPr/>
          </a:p>
        </p:txBody>
      </p:sp>
      <p:sp>
        <p:nvSpPr>
          <p:cNvPr id="232" name="Rectangle"/>
          <p:cNvSpPr/>
          <p:nvPr/>
        </p:nvSpPr>
        <p:spPr>
          <a:xfrm>
            <a:off x="-3" y="-12700"/>
            <a:ext cx="274323" cy="6883400"/>
          </a:xfrm>
          <a:prstGeom prst="rect">
            <a:avLst/>
          </a:prstGeom>
          <a:solidFill>
            <a:srgbClr val="B1CADE"/>
          </a:solidFill>
          <a:ln w="12700">
            <a:miter lim="400000"/>
          </a:ln>
        </p:spPr>
        <p:txBody>
          <a:bodyPr lIns="0" tIns="0" rIns="0" bIns="0" anchor="ctr"/>
          <a:lstStyle/>
          <a:p>
            <a:pPr defTabSz="609585">
              <a:defRPr sz="1800" b="0">
                <a:solidFill>
                  <a:srgbClr val="006394"/>
                </a:solidFill>
              </a:defRPr>
            </a:pPr>
            <a:endParaRPr sz="2400" dirty="0"/>
          </a:p>
        </p:txBody>
      </p:sp>
      <p:sp>
        <p:nvSpPr>
          <p:cNvPr id="23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2" name="Picture 11">
            <a:extLst>
              <a:ext uri="{FF2B5EF4-FFF2-40B4-BE49-F238E27FC236}">
                <a16:creationId xmlns:a16="http://schemas.microsoft.com/office/drawing/2014/main" id="{21C17069-685E-5A45-8DEF-49B9613A5E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113574648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Photo - 3 Up copy 9">
    <p:spTree>
      <p:nvGrpSpPr>
        <p:cNvPr id="1" name=""/>
        <p:cNvGrpSpPr/>
        <p:nvPr/>
      </p:nvGrpSpPr>
      <p:grpSpPr>
        <a:xfrm>
          <a:off x="0" y="0"/>
          <a:ext cx="0" cy="0"/>
          <a:chOff x="0" y="0"/>
          <a:chExt cx="0" cy="0"/>
        </a:xfrm>
      </p:grpSpPr>
      <p:sp>
        <p:nvSpPr>
          <p:cNvPr id="259" name="Body Level One…"/>
          <p:cNvSpPr txBox="1">
            <a:spLocks noGrp="1"/>
          </p:cNvSpPr>
          <p:nvPr>
            <p:ph type="body" sz="quarter" idx="1"/>
          </p:nvPr>
        </p:nvSpPr>
        <p:spPr>
          <a:xfrm>
            <a:off x="845820" y="2265014"/>
            <a:ext cx="2979896" cy="4592580"/>
          </a:xfrm>
          <a:prstGeom prst="rect">
            <a:avLst/>
          </a:prstGeom>
        </p:spPr>
        <p:txBody>
          <a:bodyPr/>
          <a:lstStyle>
            <a:lvl1pPr marL="0" indent="0">
              <a:buSzTx/>
              <a:buNone/>
            </a:lvl1pPr>
          </a:lstStyle>
          <a:p>
            <a:r>
              <a:t>Body Level One</a:t>
            </a:r>
          </a:p>
          <a:p>
            <a:pPr lvl="1"/>
            <a:r>
              <a:t>Body Level Two</a:t>
            </a:r>
          </a:p>
          <a:p>
            <a:pPr lvl="2"/>
            <a:r>
              <a:t>Body Level Three</a:t>
            </a:r>
          </a:p>
          <a:p>
            <a:pPr lvl="3"/>
            <a:r>
              <a:t>Body Level Four</a:t>
            </a:r>
          </a:p>
          <a:p>
            <a:pPr lvl="4"/>
            <a:r>
              <a:t>Body Level Five</a:t>
            </a:r>
          </a:p>
        </p:txBody>
      </p:sp>
      <p:sp>
        <p:nvSpPr>
          <p:cNvPr id="260" name="Image"/>
          <p:cNvSpPr>
            <a:spLocks noGrp="1"/>
          </p:cNvSpPr>
          <p:nvPr>
            <p:ph type="pic" sz="quarter" idx="13"/>
          </p:nvPr>
        </p:nvSpPr>
        <p:spPr>
          <a:xfrm>
            <a:off x="4216309" y="1881467"/>
            <a:ext cx="2394479" cy="2519749"/>
          </a:xfrm>
          <a:prstGeom prst="rect">
            <a:avLst/>
          </a:prstGeom>
        </p:spPr>
        <p:txBody>
          <a:bodyPr lIns="91439" tIns="45719" rIns="91439" bIns="45719">
            <a:noAutofit/>
          </a:bodyPr>
          <a:lstStyle/>
          <a:p>
            <a:endParaRPr dirty="0"/>
          </a:p>
        </p:txBody>
      </p:sp>
      <p:sp>
        <p:nvSpPr>
          <p:cNvPr id="261" name="Rectangle"/>
          <p:cNvSpPr/>
          <p:nvPr/>
        </p:nvSpPr>
        <p:spPr>
          <a:xfrm>
            <a:off x="-3" y="-12700"/>
            <a:ext cx="274323" cy="6883400"/>
          </a:xfrm>
          <a:prstGeom prst="rect">
            <a:avLst/>
          </a:prstGeom>
          <a:solidFill>
            <a:srgbClr val="006394"/>
          </a:solidFill>
          <a:ln w="12700">
            <a:miter lim="400000"/>
          </a:ln>
        </p:spPr>
        <p:txBody>
          <a:bodyPr lIns="0" tIns="0" rIns="0" bIns="0" anchor="ctr"/>
          <a:lstStyle/>
          <a:p>
            <a:pPr defTabSz="609585">
              <a:defRPr sz="1800" b="0">
                <a:solidFill>
                  <a:srgbClr val="006394"/>
                </a:solidFill>
              </a:defRPr>
            </a:pPr>
            <a:endParaRPr sz="2400" dirty="0"/>
          </a:p>
        </p:txBody>
      </p:sp>
      <p:sp>
        <p:nvSpPr>
          <p:cNvPr id="262" name="Body Level One…"/>
          <p:cNvSpPr txBox="1">
            <a:spLocks noGrp="1"/>
          </p:cNvSpPr>
          <p:nvPr>
            <p:ph type="body" sz="quarter" idx="14"/>
          </p:nvPr>
        </p:nvSpPr>
        <p:spPr>
          <a:xfrm>
            <a:off x="4171936" y="4709037"/>
            <a:ext cx="2430061" cy="2532100"/>
          </a:xfrm>
          <a:prstGeom prst="rect">
            <a:avLst/>
          </a:prstGeom>
        </p:spPr>
        <p:txBody>
          <a:bodyPr/>
          <a:lstStyle/>
          <a:p>
            <a:endParaRPr/>
          </a:p>
        </p:txBody>
      </p:sp>
      <p:sp>
        <p:nvSpPr>
          <p:cNvPr id="263" name="Title Text"/>
          <p:cNvSpPr txBox="1">
            <a:spLocks noGrp="1"/>
          </p:cNvSpPr>
          <p:nvPr>
            <p:ph type="title"/>
          </p:nvPr>
        </p:nvSpPr>
        <p:spPr>
          <a:xfrm>
            <a:off x="845821" y="973836"/>
            <a:ext cx="10882159" cy="1143001"/>
          </a:xfrm>
          <a:prstGeom prst="rect">
            <a:avLst/>
          </a:prstGeom>
        </p:spPr>
        <p:txBody>
          <a:bodyPr/>
          <a:lstStyle/>
          <a:p>
            <a:r>
              <a:t>Title Text</a:t>
            </a:r>
          </a:p>
        </p:txBody>
      </p:sp>
      <p:sp>
        <p:nvSpPr>
          <p:cNvPr id="264" name="Body Level One…"/>
          <p:cNvSpPr txBox="1">
            <a:spLocks noGrp="1"/>
          </p:cNvSpPr>
          <p:nvPr>
            <p:ph type="body" sz="quarter" idx="15"/>
          </p:nvPr>
        </p:nvSpPr>
        <p:spPr>
          <a:xfrm>
            <a:off x="4216307" y="3746897"/>
            <a:ext cx="2394548" cy="660239"/>
          </a:xfrm>
          <a:prstGeom prst="rect">
            <a:avLst/>
          </a:prstGeom>
          <a:solidFill>
            <a:srgbClr val="919191">
              <a:alpha val="50000"/>
            </a:srgbClr>
          </a:solidFill>
        </p:spPr>
        <p:txBody>
          <a:bodyPr anchor="ctr"/>
          <a:lstStyle/>
          <a:p>
            <a:endParaRPr/>
          </a:p>
        </p:txBody>
      </p:sp>
      <p:sp>
        <p:nvSpPr>
          <p:cNvPr id="265" name="Image"/>
          <p:cNvSpPr>
            <a:spLocks noGrp="1"/>
          </p:cNvSpPr>
          <p:nvPr>
            <p:ph type="pic" sz="quarter" idx="16"/>
          </p:nvPr>
        </p:nvSpPr>
        <p:spPr>
          <a:xfrm>
            <a:off x="6781709" y="1881471"/>
            <a:ext cx="2394479" cy="2519744"/>
          </a:xfrm>
          <a:prstGeom prst="rect">
            <a:avLst/>
          </a:prstGeom>
        </p:spPr>
        <p:txBody>
          <a:bodyPr lIns="91439" tIns="45719" rIns="91439" bIns="45719">
            <a:noAutofit/>
          </a:bodyPr>
          <a:lstStyle/>
          <a:p>
            <a:endParaRPr dirty="0"/>
          </a:p>
        </p:txBody>
      </p:sp>
      <p:sp>
        <p:nvSpPr>
          <p:cNvPr id="266" name="Body Level One…"/>
          <p:cNvSpPr txBox="1">
            <a:spLocks noGrp="1"/>
          </p:cNvSpPr>
          <p:nvPr>
            <p:ph type="body" sz="quarter" idx="17"/>
          </p:nvPr>
        </p:nvSpPr>
        <p:spPr>
          <a:xfrm>
            <a:off x="6737337" y="4709037"/>
            <a:ext cx="2430060" cy="2532100"/>
          </a:xfrm>
          <a:prstGeom prst="rect">
            <a:avLst/>
          </a:prstGeom>
        </p:spPr>
        <p:txBody>
          <a:bodyPr/>
          <a:lstStyle/>
          <a:p>
            <a:endParaRPr/>
          </a:p>
        </p:txBody>
      </p:sp>
      <p:sp>
        <p:nvSpPr>
          <p:cNvPr id="267" name="Image"/>
          <p:cNvSpPr>
            <a:spLocks noGrp="1"/>
          </p:cNvSpPr>
          <p:nvPr>
            <p:ph type="pic" sz="quarter" idx="18"/>
          </p:nvPr>
        </p:nvSpPr>
        <p:spPr>
          <a:xfrm>
            <a:off x="9338642" y="1881471"/>
            <a:ext cx="2394479" cy="2519744"/>
          </a:xfrm>
          <a:prstGeom prst="rect">
            <a:avLst/>
          </a:prstGeom>
        </p:spPr>
        <p:txBody>
          <a:bodyPr lIns="91439" tIns="45719" rIns="91439" bIns="45719">
            <a:noAutofit/>
          </a:bodyPr>
          <a:lstStyle/>
          <a:p>
            <a:endParaRPr dirty="0"/>
          </a:p>
        </p:txBody>
      </p:sp>
      <p:sp>
        <p:nvSpPr>
          <p:cNvPr id="268" name="Body Level One…"/>
          <p:cNvSpPr txBox="1">
            <a:spLocks noGrp="1"/>
          </p:cNvSpPr>
          <p:nvPr>
            <p:ph type="body" sz="quarter" idx="19"/>
          </p:nvPr>
        </p:nvSpPr>
        <p:spPr>
          <a:xfrm>
            <a:off x="9294271" y="4709037"/>
            <a:ext cx="2430060" cy="2532100"/>
          </a:xfrm>
          <a:prstGeom prst="rect">
            <a:avLst/>
          </a:prstGeom>
        </p:spPr>
        <p:txBody>
          <a:bodyPr/>
          <a:lstStyle/>
          <a:p>
            <a:endParaRPr/>
          </a:p>
        </p:txBody>
      </p:sp>
      <p:sp>
        <p:nvSpPr>
          <p:cNvPr id="269" name="Body Level One…"/>
          <p:cNvSpPr txBox="1">
            <a:spLocks noGrp="1"/>
          </p:cNvSpPr>
          <p:nvPr>
            <p:ph type="body" sz="quarter" idx="20"/>
          </p:nvPr>
        </p:nvSpPr>
        <p:spPr>
          <a:xfrm>
            <a:off x="6786336" y="3746897"/>
            <a:ext cx="2385691" cy="660239"/>
          </a:xfrm>
          <a:prstGeom prst="rect">
            <a:avLst/>
          </a:prstGeom>
          <a:solidFill>
            <a:srgbClr val="919191">
              <a:alpha val="50000"/>
            </a:srgbClr>
          </a:solidFill>
        </p:spPr>
        <p:txBody>
          <a:bodyPr anchor="ctr"/>
          <a:lstStyle/>
          <a:p>
            <a:endParaRPr/>
          </a:p>
        </p:txBody>
      </p:sp>
      <p:sp>
        <p:nvSpPr>
          <p:cNvPr id="270" name="Body Level One…"/>
          <p:cNvSpPr txBox="1">
            <a:spLocks noGrp="1"/>
          </p:cNvSpPr>
          <p:nvPr>
            <p:ph type="body" sz="quarter" idx="21"/>
          </p:nvPr>
        </p:nvSpPr>
        <p:spPr>
          <a:xfrm>
            <a:off x="9343269" y="3746897"/>
            <a:ext cx="2385691" cy="660239"/>
          </a:xfrm>
          <a:prstGeom prst="rect">
            <a:avLst/>
          </a:prstGeom>
          <a:solidFill>
            <a:srgbClr val="919191">
              <a:alpha val="50000"/>
            </a:srgbClr>
          </a:solidFill>
        </p:spPr>
        <p:txBody>
          <a:bodyPr anchor="ctr"/>
          <a:lstStyle/>
          <a:p>
            <a:endParaRPr/>
          </a:p>
        </p:txBody>
      </p:sp>
      <p:sp>
        <p:nvSpPr>
          <p:cNvPr id="27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6" name="Picture 15">
            <a:extLst>
              <a:ext uri="{FF2B5EF4-FFF2-40B4-BE49-F238E27FC236}">
                <a16:creationId xmlns:a16="http://schemas.microsoft.com/office/drawing/2014/main" id="{B744A8DD-3787-584C-A1EB-5CED2327F9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221478175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Photo - 3 Up copy 4">
    <p:spTree>
      <p:nvGrpSpPr>
        <p:cNvPr id="1" name=""/>
        <p:cNvGrpSpPr/>
        <p:nvPr/>
      </p:nvGrpSpPr>
      <p:grpSpPr>
        <a:xfrm>
          <a:off x="0" y="0"/>
          <a:ext cx="0" cy="0"/>
          <a:chOff x="0" y="0"/>
          <a:chExt cx="0" cy="0"/>
        </a:xfrm>
      </p:grpSpPr>
      <p:sp>
        <p:nvSpPr>
          <p:cNvPr id="279" name="Body Level One…"/>
          <p:cNvSpPr txBox="1">
            <a:spLocks noGrp="1"/>
          </p:cNvSpPr>
          <p:nvPr>
            <p:ph type="body" sz="quarter" idx="1"/>
          </p:nvPr>
        </p:nvSpPr>
        <p:spPr>
          <a:xfrm>
            <a:off x="845820" y="2265014"/>
            <a:ext cx="2979896" cy="4592580"/>
          </a:xfrm>
          <a:prstGeom prst="rect">
            <a:avLst/>
          </a:prstGeom>
        </p:spPr>
        <p:txBody>
          <a:bodyPr/>
          <a:lstStyle>
            <a:lvl1pPr marL="0" indent="0">
              <a:buSzTx/>
              <a:buNone/>
            </a:lvl1pPr>
          </a:lstStyle>
          <a:p>
            <a:r>
              <a:t>Body Level One</a:t>
            </a:r>
          </a:p>
          <a:p>
            <a:pPr lvl="1"/>
            <a:r>
              <a:t>Body Level Two</a:t>
            </a:r>
          </a:p>
          <a:p>
            <a:pPr lvl="2"/>
            <a:r>
              <a:t>Body Level Three</a:t>
            </a:r>
          </a:p>
          <a:p>
            <a:pPr lvl="3"/>
            <a:r>
              <a:t>Body Level Four</a:t>
            </a:r>
          </a:p>
          <a:p>
            <a:pPr lvl="4"/>
            <a:r>
              <a:t>Body Level Five</a:t>
            </a:r>
          </a:p>
        </p:txBody>
      </p:sp>
      <p:sp>
        <p:nvSpPr>
          <p:cNvPr id="280" name="Image"/>
          <p:cNvSpPr>
            <a:spLocks noGrp="1"/>
          </p:cNvSpPr>
          <p:nvPr>
            <p:ph type="pic" sz="quarter" idx="13"/>
          </p:nvPr>
        </p:nvSpPr>
        <p:spPr>
          <a:xfrm>
            <a:off x="4216309" y="1881467"/>
            <a:ext cx="2394479" cy="2519749"/>
          </a:xfrm>
          <a:prstGeom prst="rect">
            <a:avLst/>
          </a:prstGeom>
        </p:spPr>
        <p:txBody>
          <a:bodyPr lIns="91439" tIns="45719" rIns="91439" bIns="45719">
            <a:noAutofit/>
          </a:bodyPr>
          <a:lstStyle/>
          <a:p>
            <a:endParaRPr dirty="0"/>
          </a:p>
        </p:txBody>
      </p:sp>
      <p:sp>
        <p:nvSpPr>
          <p:cNvPr id="281" name="Rectangle"/>
          <p:cNvSpPr/>
          <p:nvPr/>
        </p:nvSpPr>
        <p:spPr>
          <a:xfrm>
            <a:off x="-3" y="-12700"/>
            <a:ext cx="274323" cy="6883400"/>
          </a:xfrm>
          <a:prstGeom prst="rect">
            <a:avLst/>
          </a:prstGeom>
          <a:solidFill>
            <a:srgbClr val="81A042"/>
          </a:solidFill>
          <a:ln w="12700">
            <a:miter lim="400000"/>
          </a:ln>
        </p:spPr>
        <p:txBody>
          <a:bodyPr lIns="0" tIns="0" rIns="0" bIns="0" anchor="ctr"/>
          <a:lstStyle/>
          <a:p>
            <a:pPr defTabSz="609585">
              <a:defRPr sz="1800" b="0">
                <a:solidFill>
                  <a:srgbClr val="006394"/>
                </a:solidFill>
              </a:defRPr>
            </a:pPr>
            <a:endParaRPr sz="2400" dirty="0"/>
          </a:p>
        </p:txBody>
      </p:sp>
      <p:sp>
        <p:nvSpPr>
          <p:cNvPr id="282" name="Body Level One…"/>
          <p:cNvSpPr txBox="1">
            <a:spLocks noGrp="1"/>
          </p:cNvSpPr>
          <p:nvPr>
            <p:ph type="body" sz="quarter" idx="14"/>
          </p:nvPr>
        </p:nvSpPr>
        <p:spPr>
          <a:xfrm>
            <a:off x="4171936" y="4709037"/>
            <a:ext cx="2430061" cy="2532100"/>
          </a:xfrm>
          <a:prstGeom prst="rect">
            <a:avLst/>
          </a:prstGeom>
        </p:spPr>
        <p:txBody>
          <a:bodyPr/>
          <a:lstStyle/>
          <a:p>
            <a:endParaRPr/>
          </a:p>
        </p:txBody>
      </p:sp>
      <p:sp>
        <p:nvSpPr>
          <p:cNvPr id="283" name="Title Text"/>
          <p:cNvSpPr txBox="1">
            <a:spLocks noGrp="1"/>
          </p:cNvSpPr>
          <p:nvPr>
            <p:ph type="title"/>
          </p:nvPr>
        </p:nvSpPr>
        <p:spPr>
          <a:xfrm>
            <a:off x="845821" y="973836"/>
            <a:ext cx="10882159" cy="1143001"/>
          </a:xfrm>
          <a:prstGeom prst="rect">
            <a:avLst/>
          </a:prstGeom>
        </p:spPr>
        <p:txBody>
          <a:bodyPr/>
          <a:lstStyle/>
          <a:p>
            <a:r>
              <a:t>Title Text</a:t>
            </a:r>
          </a:p>
        </p:txBody>
      </p:sp>
      <p:sp>
        <p:nvSpPr>
          <p:cNvPr id="284" name="Body Level One…"/>
          <p:cNvSpPr txBox="1">
            <a:spLocks noGrp="1"/>
          </p:cNvSpPr>
          <p:nvPr>
            <p:ph type="body" sz="quarter" idx="15"/>
          </p:nvPr>
        </p:nvSpPr>
        <p:spPr>
          <a:xfrm>
            <a:off x="4216307" y="3746897"/>
            <a:ext cx="2394548" cy="660239"/>
          </a:xfrm>
          <a:prstGeom prst="rect">
            <a:avLst/>
          </a:prstGeom>
          <a:solidFill>
            <a:srgbClr val="919191">
              <a:alpha val="50000"/>
            </a:srgbClr>
          </a:solidFill>
        </p:spPr>
        <p:txBody>
          <a:bodyPr anchor="ctr"/>
          <a:lstStyle/>
          <a:p>
            <a:endParaRPr/>
          </a:p>
        </p:txBody>
      </p:sp>
      <p:sp>
        <p:nvSpPr>
          <p:cNvPr id="285" name="Image"/>
          <p:cNvSpPr>
            <a:spLocks noGrp="1"/>
          </p:cNvSpPr>
          <p:nvPr>
            <p:ph type="pic" sz="quarter" idx="16"/>
          </p:nvPr>
        </p:nvSpPr>
        <p:spPr>
          <a:xfrm>
            <a:off x="6781709" y="1881471"/>
            <a:ext cx="2394479" cy="2519744"/>
          </a:xfrm>
          <a:prstGeom prst="rect">
            <a:avLst/>
          </a:prstGeom>
        </p:spPr>
        <p:txBody>
          <a:bodyPr lIns="91439" tIns="45719" rIns="91439" bIns="45719">
            <a:noAutofit/>
          </a:bodyPr>
          <a:lstStyle/>
          <a:p>
            <a:endParaRPr dirty="0"/>
          </a:p>
        </p:txBody>
      </p:sp>
      <p:sp>
        <p:nvSpPr>
          <p:cNvPr id="286" name="Body Level One…"/>
          <p:cNvSpPr txBox="1">
            <a:spLocks noGrp="1"/>
          </p:cNvSpPr>
          <p:nvPr>
            <p:ph type="body" sz="quarter" idx="17"/>
          </p:nvPr>
        </p:nvSpPr>
        <p:spPr>
          <a:xfrm>
            <a:off x="6737337" y="4709037"/>
            <a:ext cx="2430060" cy="2532100"/>
          </a:xfrm>
          <a:prstGeom prst="rect">
            <a:avLst/>
          </a:prstGeom>
        </p:spPr>
        <p:txBody>
          <a:bodyPr/>
          <a:lstStyle/>
          <a:p>
            <a:endParaRPr/>
          </a:p>
        </p:txBody>
      </p:sp>
      <p:sp>
        <p:nvSpPr>
          <p:cNvPr id="287" name="Image"/>
          <p:cNvSpPr>
            <a:spLocks noGrp="1"/>
          </p:cNvSpPr>
          <p:nvPr>
            <p:ph type="pic" sz="quarter" idx="18"/>
          </p:nvPr>
        </p:nvSpPr>
        <p:spPr>
          <a:xfrm>
            <a:off x="9338642" y="1881471"/>
            <a:ext cx="2394479" cy="2519744"/>
          </a:xfrm>
          <a:prstGeom prst="rect">
            <a:avLst/>
          </a:prstGeom>
        </p:spPr>
        <p:txBody>
          <a:bodyPr lIns="91439" tIns="45719" rIns="91439" bIns="45719">
            <a:noAutofit/>
          </a:bodyPr>
          <a:lstStyle/>
          <a:p>
            <a:endParaRPr dirty="0"/>
          </a:p>
        </p:txBody>
      </p:sp>
      <p:sp>
        <p:nvSpPr>
          <p:cNvPr id="288" name="Body Level One…"/>
          <p:cNvSpPr txBox="1">
            <a:spLocks noGrp="1"/>
          </p:cNvSpPr>
          <p:nvPr>
            <p:ph type="body" sz="quarter" idx="19"/>
          </p:nvPr>
        </p:nvSpPr>
        <p:spPr>
          <a:xfrm>
            <a:off x="9294271" y="4709037"/>
            <a:ext cx="2430060" cy="2532100"/>
          </a:xfrm>
          <a:prstGeom prst="rect">
            <a:avLst/>
          </a:prstGeom>
        </p:spPr>
        <p:txBody>
          <a:bodyPr/>
          <a:lstStyle/>
          <a:p>
            <a:endParaRPr/>
          </a:p>
        </p:txBody>
      </p:sp>
      <p:sp>
        <p:nvSpPr>
          <p:cNvPr id="289" name="Body Level One…"/>
          <p:cNvSpPr txBox="1">
            <a:spLocks noGrp="1"/>
          </p:cNvSpPr>
          <p:nvPr>
            <p:ph type="body" sz="quarter" idx="20"/>
          </p:nvPr>
        </p:nvSpPr>
        <p:spPr>
          <a:xfrm>
            <a:off x="6786336" y="3746897"/>
            <a:ext cx="2385691" cy="660239"/>
          </a:xfrm>
          <a:prstGeom prst="rect">
            <a:avLst/>
          </a:prstGeom>
          <a:solidFill>
            <a:srgbClr val="919191">
              <a:alpha val="50000"/>
            </a:srgbClr>
          </a:solidFill>
        </p:spPr>
        <p:txBody>
          <a:bodyPr anchor="ctr"/>
          <a:lstStyle/>
          <a:p>
            <a:endParaRPr/>
          </a:p>
        </p:txBody>
      </p:sp>
      <p:sp>
        <p:nvSpPr>
          <p:cNvPr id="290" name="Body Level One…"/>
          <p:cNvSpPr txBox="1">
            <a:spLocks noGrp="1"/>
          </p:cNvSpPr>
          <p:nvPr>
            <p:ph type="body" sz="quarter" idx="21"/>
          </p:nvPr>
        </p:nvSpPr>
        <p:spPr>
          <a:xfrm>
            <a:off x="9343269" y="3746897"/>
            <a:ext cx="2385691" cy="660239"/>
          </a:xfrm>
          <a:prstGeom prst="rect">
            <a:avLst/>
          </a:prstGeom>
          <a:solidFill>
            <a:srgbClr val="919191">
              <a:alpha val="50000"/>
            </a:srgbClr>
          </a:solidFill>
        </p:spPr>
        <p:txBody>
          <a:bodyPr anchor="ctr"/>
          <a:lstStyle/>
          <a:p>
            <a:endParaRPr/>
          </a:p>
        </p:txBody>
      </p:sp>
      <p:sp>
        <p:nvSpPr>
          <p:cNvPr id="29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6" name="Picture 15">
            <a:extLst>
              <a:ext uri="{FF2B5EF4-FFF2-40B4-BE49-F238E27FC236}">
                <a16:creationId xmlns:a16="http://schemas.microsoft.com/office/drawing/2014/main" id="{BD273A47-8F42-1B41-999B-7447CE1BB2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296947428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Photo - 3 Up copy 5">
    <p:spTree>
      <p:nvGrpSpPr>
        <p:cNvPr id="1" name=""/>
        <p:cNvGrpSpPr/>
        <p:nvPr/>
      </p:nvGrpSpPr>
      <p:grpSpPr>
        <a:xfrm>
          <a:off x="0" y="0"/>
          <a:ext cx="0" cy="0"/>
          <a:chOff x="0" y="0"/>
          <a:chExt cx="0" cy="0"/>
        </a:xfrm>
      </p:grpSpPr>
      <p:sp>
        <p:nvSpPr>
          <p:cNvPr id="299" name="Body Level One…"/>
          <p:cNvSpPr txBox="1">
            <a:spLocks noGrp="1"/>
          </p:cNvSpPr>
          <p:nvPr>
            <p:ph type="body" sz="quarter" idx="1"/>
          </p:nvPr>
        </p:nvSpPr>
        <p:spPr>
          <a:xfrm>
            <a:off x="845820" y="2265014"/>
            <a:ext cx="2979896" cy="4592580"/>
          </a:xfrm>
          <a:prstGeom prst="rect">
            <a:avLst/>
          </a:prstGeom>
        </p:spPr>
        <p:txBody>
          <a:bodyPr/>
          <a:lstStyle>
            <a:lvl1pPr marL="0" indent="0">
              <a:buSzTx/>
              <a:buNone/>
            </a:lvl1pPr>
          </a:lstStyle>
          <a:p>
            <a:r>
              <a:t>Body Level One</a:t>
            </a:r>
          </a:p>
          <a:p>
            <a:pPr lvl="1"/>
            <a:r>
              <a:t>Body Level Two</a:t>
            </a:r>
          </a:p>
          <a:p>
            <a:pPr lvl="2"/>
            <a:r>
              <a:t>Body Level Three</a:t>
            </a:r>
          </a:p>
          <a:p>
            <a:pPr lvl="3"/>
            <a:r>
              <a:t>Body Level Four</a:t>
            </a:r>
          </a:p>
          <a:p>
            <a:pPr lvl="4"/>
            <a:r>
              <a:t>Body Level Five</a:t>
            </a:r>
          </a:p>
        </p:txBody>
      </p:sp>
      <p:sp>
        <p:nvSpPr>
          <p:cNvPr id="300" name="Image"/>
          <p:cNvSpPr>
            <a:spLocks noGrp="1"/>
          </p:cNvSpPr>
          <p:nvPr>
            <p:ph type="pic" sz="quarter" idx="13"/>
          </p:nvPr>
        </p:nvSpPr>
        <p:spPr>
          <a:xfrm>
            <a:off x="4216309" y="1881467"/>
            <a:ext cx="2394479" cy="2519749"/>
          </a:xfrm>
          <a:prstGeom prst="rect">
            <a:avLst/>
          </a:prstGeom>
        </p:spPr>
        <p:txBody>
          <a:bodyPr lIns="91439" tIns="45719" rIns="91439" bIns="45719">
            <a:noAutofit/>
          </a:bodyPr>
          <a:lstStyle/>
          <a:p>
            <a:endParaRPr dirty="0"/>
          </a:p>
        </p:txBody>
      </p:sp>
      <p:sp>
        <p:nvSpPr>
          <p:cNvPr id="301" name="Rectangle"/>
          <p:cNvSpPr/>
          <p:nvPr/>
        </p:nvSpPr>
        <p:spPr>
          <a:xfrm>
            <a:off x="-3" y="-12700"/>
            <a:ext cx="274323" cy="6883400"/>
          </a:xfrm>
          <a:prstGeom prst="rect">
            <a:avLst/>
          </a:prstGeom>
          <a:solidFill>
            <a:srgbClr val="B1CADE"/>
          </a:solidFill>
          <a:ln w="12700">
            <a:miter lim="400000"/>
          </a:ln>
        </p:spPr>
        <p:txBody>
          <a:bodyPr lIns="0" tIns="0" rIns="0" bIns="0" anchor="ctr"/>
          <a:lstStyle/>
          <a:p>
            <a:pPr defTabSz="609585">
              <a:defRPr sz="1800" b="0">
                <a:solidFill>
                  <a:srgbClr val="006394"/>
                </a:solidFill>
              </a:defRPr>
            </a:pPr>
            <a:endParaRPr sz="2400" dirty="0"/>
          </a:p>
        </p:txBody>
      </p:sp>
      <p:sp>
        <p:nvSpPr>
          <p:cNvPr id="302" name="Body Level One…"/>
          <p:cNvSpPr txBox="1">
            <a:spLocks noGrp="1"/>
          </p:cNvSpPr>
          <p:nvPr>
            <p:ph type="body" sz="quarter" idx="14"/>
          </p:nvPr>
        </p:nvSpPr>
        <p:spPr>
          <a:xfrm>
            <a:off x="4171936" y="4709037"/>
            <a:ext cx="2430061" cy="2532100"/>
          </a:xfrm>
          <a:prstGeom prst="rect">
            <a:avLst/>
          </a:prstGeom>
        </p:spPr>
        <p:txBody>
          <a:bodyPr/>
          <a:lstStyle/>
          <a:p>
            <a:endParaRPr/>
          </a:p>
        </p:txBody>
      </p:sp>
      <p:sp>
        <p:nvSpPr>
          <p:cNvPr id="303" name="Title Text"/>
          <p:cNvSpPr txBox="1">
            <a:spLocks noGrp="1"/>
          </p:cNvSpPr>
          <p:nvPr>
            <p:ph type="title"/>
          </p:nvPr>
        </p:nvSpPr>
        <p:spPr>
          <a:xfrm>
            <a:off x="845821" y="973836"/>
            <a:ext cx="10882159" cy="1143001"/>
          </a:xfrm>
          <a:prstGeom prst="rect">
            <a:avLst/>
          </a:prstGeom>
        </p:spPr>
        <p:txBody>
          <a:bodyPr/>
          <a:lstStyle/>
          <a:p>
            <a:r>
              <a:t>Title Text</a:t>
            </a:r>
          </a:p>
        </p:txBody>
      </p:sp>
      <p:sp>
        <p:nvSpPr>
          <p:cNvPr id="304" name="Body Level One…"/>
          <p:cNvSpPr txBox="1">
            <a:spLocks noGrp="1"/>
          </p:cNvSpPr>
          <p:nvPr>
            <p:ph type="body" sz="quarter" idx="15"/>
          </p:nvPr>
        </p:nvSpPr>
        <p:spPr>
          <a:xfrm>
            <a:off x="4216307" y="3746897"/>
            <a:ext cx="2394548" cy="660239"/>
          </a:xfrm>
          <a:prstGeom prst="rect">
            <a:avLst/>
          </a:prstGeom>
          <a:solidFill>
            <a:srgbClr val="919191">
              <a:alpha val="50000"/>
            </a:srgbClr>
          </a:solidFill>
        </p:spPr>
        <p:txBody>
          <a:bodyPr anchor="ctr"/>
          <a:lstStyle/>
          <a:p>
            <a:endParaRPr/>
          </a:p>
        </p:txBody>
      </p:sp>
      <p:sp>
        <p:nvSpPr>
          <p:cNvPr id="305" name="Image"/>
          <p:cNvSpPr>
            <a:spLocks noGrp="1"/>
          </p:cNvSpPr>
          <p:nvPr>
            <p:ph type="pic" sz="quarter" idx="16"/>
          </p:nvPr>
        </p:nvSpPr>
        <p:spPr>
          <a:xfrm>
            <a:off x="6781709" y="1881471"/>
            <a:ext cx="2394479" cy="2519744"/>
          </a:xfrm>
          <a:prstGeom prst="rect">
            <a:avLst/>
          </a:prstGeom>
        </p:spPr>
        <p:txBody>
          <a:bodyPr lIns="91439" tIns="45719" rIns="91439" bIns="45719">
            <a:noAutofit/>
          </a:bodyPr>
          <a:lstStyle/>
          <a:p>
            <a:endParaRPr dirty="0"/>
          </a:p>
        </p:txBody>
      </p:sp>
      <p:sp>
        <p:nvSpPr>
          <p:cNvPr id="306" name="Body Level One…"/>
          <p:cNvSpPr txBox="1">
            <a:spLocks noGrp="1"/>
          </p:cNvSpPr>
          <p:nvPr>
            <p:ph type="body" sz="quarter" idx="17"/>
          </p:nvPr>
        </p:nvSpPr>
        <p:spPr>
          <a:xfrm>
            <a:off x="6737337" y="4709037"/>
            <a:ext cx="2430060" cy="2532100"/>
          </a:xfrm>
          <a:prstGeom prst="rect">
            <a:avLst/>
          </a:prstGeom>
        </p:spPr>
        <p:txBody>
          <a:bodyPr/>
          <a:lstStyle/>
          <a:p>
            <a:endParaRPr/>
          </a:p>
        </p:txBody>
      </p:sp>
      <p:sp>
        <p:nvSpPr>
          <p:cNvPr id="307" name="Image"/>
          <p:cNvSpPr>
            <a:spLocks noGrp="1"/>
          </p:cNvSpPr>
          <p:nvPr>
            <p:ph type="pic" sz="quarter" idx="18"/>
          </p:nvPr>
        </p:nvSpPr>
        <p:spPr>
          <a:xfrm>
            <a:off x="9338642" y="1881471"/>
            <a:ext cx="2394479" cy="2519744"/>
          </a:xfrm>
          <a:prstGeom prst="rect">
            <a:avLst/>
          </a:prstGeom>
        </p:spPr>
        <p:txBody>
          <a:bodyPr lIns="91439" tIns="45719" rIns="91439" bIns="45719">
            <a:noAutofit/>
          </a:bodyPr>
          <a:lstStyle/>
          <a:p>
            <a:endParaRPr dirty="0"/>
          </a:p>
        </p:txBody>
      </p:sp>
      <p:sp>
        <p:nvSpPr>
          <p:cNvPr id="308" name="Body Level One…"/>
          <p:cNvSpPr txBox="1">
            <a:spLocks noGrp="1"/>
          </p:cNvSpPr>
          <p:nvPr>
            <p:ph type="body" sz="quarter" idx="19"/>
          </p:nvPr>
        </p:nvSpPr>
        <p:spPr>
          <a:xfrm>
            <a:off x="9294271" y="4709037"/>
            <a:ext cx="2430060" cy="2532100"/>
          </a:xfrm>
          <a:prstGeom prst="rect">
            <a:avLst/>
          </a:prstGeom>
        </p:spPr>
        <p:txBody>
          <a:bodyPr/>
          <a:lstStyle/>
          <a:p>
            <a:endParaRPr/>
          </a:p>
        </p:txBody>
      </p:sp>
      <p:sp>
        <p:nvSpPr>
          <p:cNvPr id="309" name="Body Level One…"/>
          <p:cNvSpPr txBox="1">
            <a:spLocks noGrp="1"/>
          </p:cNvSpPr>
          <p:nvPr>
            <p:ph type="body" sz="quarter" idx="20"/>
          </p:nvPr>
        </p:nvSpPr>
        <p:spPr>
          <a:xfrm>
            <a:off x="6786336" y="3746897"/>
            <a:ext cx="2385691" cy="660239"/>
          </a:xfrm>
          <a:prstGeom prst="rect">
            <a:avLst/>
          </a:prstGeom>
          <a:solidFill>
            <a:srgbClr val="919191">
              <a:alpha val="50000"/>
            </a:srgbClr>
          </a:solidFill>
        </p:spPr>
        <p:txBody>
          <a:bodyPr anchor="ctr"/>
          <a:lstStyle/>
          <a:p>
            <a:endParaRPr/>
          </a:p>
        </p:txBody>
      </p:sp>
      <p:sp>
        <p:nvSpPr>
          <p:cNvPr id="310" name="Body Level One…"/>
          <p:cNvSpPr txBox="1">
            <a:spLocks noGrp="1"/>
          </p:cNvSpPr>
          <p:nvPr>
            <p:ph type="body" sz="quarter" idx="21"/>
          </p:nvPr>
        </p:nvSpPr>
        <p:spPr>
          <a:xfrm>
            <a:off x="9343269" y="3746897"/>
            <a:ext cx="2385691" cy="660239"/>
          </a:xfrm>
          <a:prstGeom prst="rect">
            <a:avLst/>
          </a:prstGeom>
          <a:solidFill>
            <a:srgbClr val="919191">
              <a:alpha val="50000"/>
            </a:srgbClr>
          </a:solidFill>
        </p:spPr>
        <p:txBody>
          <a:bodyPr anchor="ctr"/>
          <a:lstStyle/>
          <a:p>
            <a:endParaRPr/>
          </a:p>
        </p:txBody>
      </p:sp>
      <p:sp>
        <p:nvSpPr>
          <p:cNvPr id="31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6" name="Picture 15">
            <a:extLst>
              <a:ext uri="{FF2B5EF4-FFF2-40B4-BE49-F238E27FC236}">
                <a16:creationId xmlns:a16="http://schemas.microsoft.com/office/drawing/2014/main" id="{01AA46F0-14A9-F14E-BA55-3BECB02DF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345034446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le &amp; Bullets copy 5">
    <p:spTree>
      <p:nvGrpSpPr>
        <p:cNvPr id="1" name=""/>
        <p:cNvGrpSpPr/>
        <p:nvPr/>
      </p:nvGrpSpPr>
      <p:grpSpPr>
        <a:xfrm>
          <a:off x="0" y="0"/>
          <a:ext cx="0" cy="0"/>
          <a:chOff x="0" y="0"/>
          <a:chExt cx="0" cy="0"/>
        </a:xfrm>
      </p:grpSpPr>
      <p:sp>
        <p:nvSpPr>
          <p:cNvPr id="335" name="Rectangle"/>
          <p:cNvSpPr/>
          <p:nvPr/>
        </p:nvSpPr>
        <p:spPr>
          <a:xfrm>
            <a:off x="6033298" y="-12700"/>
            <a:ext cx="6175276" cy="6883400"/>
          </a:xfrm>
          <a:prstGeom prst="rect">
            <a:avLst/>
          </a:prstGeom>
          <a:solidFill>
            <a:srgbClr val="C0C0C0">
              <a:alpha val="32260"/>
            </a:srgbClr>
          </a:solidFill>
          <a:ln w="12700">
            <a:miter lim="400000"/>
          </a:ln>
        </p:spPr>
        <p:txBody>
          <a:bodyPr lIns="0" tIns="0" rIns="0" bIns="0" anchor="ctr"/>
          <a:lstStyle/>
          <a:p>
            <a:pPr defTabSz="609585">
              <a:defRPr sz="1800" b="0">
                <a:solidFill>
                  <a:srgbClr val="006394"/>
                </a:solidFill>
              </a:defRPr>
            </a:pPr>
            <a:endParaRPr sz="2400" dirty="0"/>
          </a:p>
        </p:txBody>
      </p:sp>
      <p:sp>
        <p:nvSpPr>
          <p:cNvPr id="336" name="Title Text"/>
          <p:cNvSpPr txBox="1">
            <a:spLocks noGrp="1"/>
          </p:cNvSpPr>
          <p:nvPr>
            <p:ph type="title"/>
          </p:nvPr>
        </p:nvSpPr>
        <p:spPr>
          <a:xfrm>
            <a:off x="658283" y="1693333"/>
            <a:ext cx="6287992" cy="1143000"/>
          </a:xfrm>
          <a:prstGeom prst="rect">
            <a:avLst/>
          </a:prstGeom>
        </p:spPr>
        <p:txBody>
          <a:bodyPr/>
          <a:lstStyle/>
          <a:p>
            <a:r>
              <a:t>Title Text</a:t>
            </a:r>
          </a:p>
        </p:txBody>
      </p:sp>
      <p:sp>
        <p:nvSpPr>
          <p:cNvPr id="337" name="Body Level One…"/>
          <p:cNvSpPr txBox="1">
            <a:spLocks noGrp="1"/>
          </p:cNvSpPr>
          <p:nvPr>
            <p:ph type="body" sz="quarter" idx="1"/>
          </p:nvPr>
        </p:nvSpPr>
        <p:spPr>
          <a:xfrm>
            <a:off x="7609635" y="1529027"/>
            <a:ext cx="4295035" cy="725109"/>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338" name="Body Level One…"/>
          <p:cNvSpPr txBox="1">
            <a:spLocks noGrp="1"/>
          </p:cNvSpPr>
          <p:nvPr>
            <p:ph type="body" sz="half" idx="13"/>
          </p:nvPr>
        </p:nvSpPr>
        <p:spPr>
          <a:xfrm>
            <a:off x="804237" y="2880361"/>
            <a:ext cx="4214847" cy="4017801"/>
          </a:xfrm>
          <a:prstGeom prst="rect">
            <a:avLst/>
          </a:prstGeom>
        </p:spPr>
        <p:txBody>
          <a:bodyPr/>
          <a:lstStyle/>
          <a:p>
            <a:endParaRPr/>
          </a:p>
        </p:txBody>
      </p:sp>
      <p:sp>
        <p:nvSpPr>
          <p:cNvPr id="339" name="Rectangle"/>
          <p:cNvSpPr/>
          <p:nvPr/>
        </p:nvSpPr>
        <p:spPr>
          <a:xfrm>
            <a:off x="-3" y="-12700"/>
            <a:ext cx="274323" cy="6883400"/>
          </a:xfrm>
          <a:prstGeom prst="rect">
            <a:avLst/>
          </a:prstGeom>
          <a:solidFill>
            <a:srgbClr val="006394"/>
          </a:solidFill>
          <a:ln w="12700">
            <a:miter lim="400000"/>
          </a:ln>
        </p:spPr>
        <p:txBody>
          <a:bodyPr lIns="0" tIns="0" rIns="0" bIns="0" anchor="ctr"/>
          <a:lstStyle/>
          <a:p>
            <a:pPr defTabSz="609585">
              <a:defRPr sz="1800" b="0">
                <a:solidFill>
                  <a:srgbClr val="006394"/>
                </a:solidFill>
              </a:defRPr>
            </a:pPr>
            <a:endParaRPr sz="2400" dirty="0"/>
          </a:p>
        </p:txBody>
      </p:sp>
      <p:sp>
        <p:nvSpPr>
          <p:cNvPr id="340" name="Body Level One…"/>
          <p:cNvSpPr txBox="1">
            <a:spLocks noGrp="1"/>
          </p:cNvSpPr>
          <p:nvPr>
            <p:ph type="body" sz="quarter" idx="14"/>
          </p:nvPr>
        </p:nvSpPr>
        <p:spPr>
          <a:xfrm>
            <a:off x="7609632" y="3256228"/>
            <a:ext cx="4295037" cy="725109"/>
          </a:xfrm>
          <a:prstGeom prst="rect">
            <a:avLst/>
          </a:prstGeom>
        </p:spPr>
        <p:txBody>
          <a:bodyPr/>
          <a:lstStyle/>
          <a:p>
            <a:endParaRPr/>
          </a:p>
        </p:txBody>
      </p:sp>
      <p:sp>
        <p:nvSpPr>
          <p:cNvPr id="341" name="Body Level One…"/>
          <p:cNvSpPr txBox="1">
            <a:spLocks noGrp="1"/>
          </p:cNvSpPr>
          <p:nvPr>
            <p:ph type="body" sz="quarter" idx="15"/>
          </p:nvPr>
        </p:nvSpPr>
        <p:spPr>
          <a:xfrm>
            <a:off x="7609632" y="4916007"/>
            <a:ext cx="4295037" cy="725109"/>
          </a:xfrm>
          <a:prstGeom prst="rect">
            <a:avLst/>
          </a:prstGeom>
        </p:spPr>
        <p:txBody>
          <a:bodyPr/>
          <a:lstStyle/>
          <a:p>
            <a:endParaRPr/>
          </a:p>
        </p:txBody>
      </p:sp>
      <p:sp>
        <p:nvSpPr>
          <p:cNvPr id="34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1" name="Picture 10">
            <a:extLst>
              <a:ext uri="{FF2B5EF4-FFF2-40B4-BE49-F238E27FC236}">
                <a16:creationId xmlns:a16="http://schemas.microsoft.com/office/drawing/2014/main" id="{3FB70754-3A10-BD4F-997D-342E63AEBD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1200816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amp; Bullets copy 3">
    <p:spTree>
      <p:nvGrpSpPr>
        <p:cNvPr id="1" name=""/>
        <p:cNvGrpSpPr/>
        <p:nvPr/>
      </p:nvGrpSpPr>
      <p:grpSpPr>
        <a:xfrm>
          <a:off x="0" y="0"/>
          <a:ext cx="0" cy="0"/>
          <a:chOff x="0" y="0"/>
          <a:chExt cx="0" cy="0"/>
        </a:xfrm>
      </p:grpSpPr>
      <p:sp>
        <p:nvSpPr>
          <p:cNvPr id="350" name="Rectangle"/>
          <p:cNvSpPr/>
          <p:nvPr/>
        </p:nvSpPr>
        <p:spPr>
          <a:xfrm>
            <a:off x="6033298" y="-12700"/>
            <a:ext cx="6175276" cy="6883400"/>
          </a:xfrm>
          <a:prstGeom prst="rect">
            <a:avLst/>
          </a:prstGeom>
          <a:solidFill>
            <a:srgbClr val="C0C0C0">
              <a:alpha val="32260"/>
            </a:srgbClr>
          </a:solidFill>
          <a:ln w="12700">
            <a:miter lim="400000"/>
          </a:ln>
        </p:spPr>
        <p:txBody>
          <a:bodyPr lIns="0" tIns="0" rIns="0" bIns="0" anchor="ctr"/>
          <a:lstStyle/>
          <a:p>
            <a:pPr defTabSz="609585">
              <a:defRPr sz="1800" b="0">
                <a:solidFill>
                  <a:srgbClr val="006394"/>
                </a:solidFill>
              </a:defRPr>
            </a:pPr>
            <a:endParaRPr sz="2400" dirty="0"/>
          </a:p>
        </p:txBody>
      </p:sp>
      <p:sp>
        <p:nvSpPr>
          <p:cNvPr id="351" name="Title Text"/>
          <p:cNvSpPr txBox="1">
            <a:spLocks noGrp="1"/>
          </p:cNvSpPr>
          <p:nvPr>
            <p:ph type="title"/>
          </p:nvPr>
        </p:nvSpPr>
        <p:spPr>
          <a:xfrm>
            <a:off x="658283" y="1693333"/>
            <a:ext cx="6287992" cy="1143000"/>
          </a:xfrm>
          <a:prstGeom prst="rect">
            <a:avLst/>
          </a:prstGeom>
        </p:spPr>
        <p:txBody>
          <a:bodyPr/>
          <a:lstStyle/>
          <a:p>
            <a:r>
              <a:t>Title Text</a:t>
            </a:r>
          </a:p>
        </p:txBody>
      </p:sp>
      <p:sp>
        <p:nvSpPr>
          <p:cNvPr id="352" name="Body Level One…"/>
          <p:cNvSpPr txBox="1">
            <a:spLocks noGrp="1"/>
          </p:cNvSpPr>
          <p:nvPr>
            <p:ph type="body" sz="quarter" idx="1"/>
          </p:nvPr>
        </p:nvSpPr>
        <p:spPr>
          <a:xfrm>
            <a:off x="7609635" y="1529027"/>
            <a:ext cx="4295035" cy="725109"/>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353" name="Body Level One…"/>
          <p:cNvSpPr txBox="1">
            <a:spLocks noGrp="1"/>
          </p:cNvSpPr>
          <p:nvPr>
            <p:ph type="body" sz="half" idx="13"/>
          </p:nvPr>
        </p:nvSpPr>
        <p:spPr>
          <a:xfrm>
            <a:off x="804237" y="2880361"/>
            <a:ext cx="4214847" cy="4017801"/>
          </a:xfrm>
          <a:prstGeom prst="rect">
            <a:avLst/>
          </a:prstGeom>
        </p:spPr>
        <p:txBody>
          <a:bodyPr/>
          <a:lstStyle/>
          <a:p>
            <a:endParaRPr/>
          </a:p>
        </p:txBody>
      </p:sp>
      <p:sp>
        <p:nvSpPr>
          <p:cNvPr id="354" name="Rectangle"/>
          <p:cNvSpPr/>
          <p:nvPr/>
        </p:nvSpPr>
        <p:spPr>
          <a:xfrm>
            <a:off x="-3" y="-12700"/>
            <a:ext cx="274323" cy="6883400"/>
          </a:xfrm>
          <a:prstGeom prst="rect">
            <a:avLst/>
          </a:prstGeom>
          <a:solidFill>
            <a:srgbClr val="81A042"/>
          </a:solidFill>
          <a:ln w="12700">
            <a:miter lim="400000"/>
          </a:ln>
        </p:spPr>
        <p:txBody>
          <a:bodyPr lIns="0" tIns="0" rIns="0" bIns="0" anchor="ctr"/>
          <a:lstStyle/>
          <a:p>
            <a:pPr defTabSz="609585">
              <a:defRPr sz="1800" b="0">
                <a:solidFill>
                  <a:srgbClr val="006394"/>
                </a:solidFill>
              </a:defRPr>
            </a:pPr>
            <a:endParaRPr sz="2400" dirty="0"/>
          </a:p>
        </p:txBody>
      </p:sp>
      <p:sp>
        <p:nvSpPr>
          <p:cNvPr id="355" name="Body Level One…"/>
          <p:cNvSpPr txBox="1">
            <a:spLocks noGrp="1"/>
          </p:cNvSpPr>
          <p:nvPr>
            <p:ph type="body" sz="quarter" idx="14"/>
          </p:nvPr>
        </p:nvSpPr>
        <p:spPr>
          <a:xfrm>
            <a:off x="7609632" y="3256228"/>
            <a:ext cx="4295037" cy="725109"/>
          </a:xfrm>
          <a:prstGeom prst="rect">
            <a:avLst/>
          </a:prstGeom>
        </p:spPr>
        <p:txBody>
          <a:bodyPr/>
          <a:lstStyle/>
          <a:p>
            <a:endParaRPr/>
          </a:p>
        </p:txBody>
      </p:sp>
      <p:sp>
        <p:nvSpPr>
          <p:cNvPr id="356" name="Body Level One…"/>
          <p:cNvSpPr txBox="1">
            <a:spLocks noGrp="1"/>
          </p:cNvSpPr>
          <p:nvPr>
            <p:ph type="body" sz="quarter" idx="15"/>
          </p:nvPr>
        </p:nvSpPr>
        <p:spPr>
          <a:xfrm>
            <a:off x="7609632" y="4916007"/>
            <a:ext cx="4295037" cy="725109"/>
          </a:xfrm>
          <a:prstGeom prst="rect">
            <a:avLst/>
          </a:prstGeom>
        </p:spPr>
        <p:txBody>
          <a:bodyPr/>
          <a:lstStyle/>
          <a:p>
            <a:endParaRPr/>
          </a:p>
        </p:txBody>
      </p:sp>
      <p:sp>
        <p:nvSpPr>
          <p:cNvPr id="3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1" name="Picture 10">
            <a:extLst>
              <a:ext uri="{FF2B5EF4-FFF2-40B4-BE49-F238E27FC236}">
                <a16:creationId xmlns:a16="http://schemas.microsoft.com/office/drawing/2014/main" id="{0FB9E531-E0D1-9345-93FD-A0394F598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804098069"/>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Title &amp; Bullets copy 4">
    <p:spTree>
      <p:nvGrpSpPr>
        <p:cNvPr id="1" name=""/>
        <p:cNvGrpSpPr/>
        <p:nvPr/>
      </p:nvGrpSpPr>
      <p:grpSpPr>
        <a:xfrm>
          <a:off x="0" y="0"/>
          <a:ext cx="0" cy="0"/>
          <a:chOff x="0" y="0"/>
          <a:chExt cx="0" cy="0"/>
        </a:xfrm>
      </p:grpSpPr>
      <p:sp>
        <p:nvSpPr>
          <p:cNvPr id="365" name="Rectangle"/>
          <p:cNvSpPr/>
          <p:nvPr/>
        </p:nvSpPr>
        <p:spPr>
          <a:xfrm>
            <a:off x="6033298" y="-12700"/>
            <a:ext cx="6175276" cy="6883400"/>
          </a:xfrm>
          <a:prstGeom prst="rect">
            <a:avLst/>
          </a:prstGeom>
          <a:solidFill>
            <a:srgbClr val="C0C0C0">
              <a:alpha val="32260"/>
            </a:srgbClr>
          </a:solidFill>
          <a:ln w="12700">
            <a:miter lim="400000"/>
          </a:ln>
        </p:spPr>
        <p:txBody>
          <a:bodyPr lIns="0" tIns="0" rIns="0" bIns="0" anchor="ctr"/>
          <a:lstStyle/>
          <a:p>
            <a:pPr defTabSz="609585">
              <a:defRPr sz="1800" b="0">
                <a:solidFill>
                  <a:srgbClr val="006394"/>
                </a:solidFill>
              </a:defRPr>
            </a:pPr>
            <a:endParaRPr sz="2400" dirty="0"/>
          </a:p>
        </p:txBody>
      </p:sp>
      <p:sp>
        <p:nvSpPr>
          <p:cNvPr id="366" name="Title Text"/>
          <p:cNvSpPr txBox="1">
            <a:spLocks noGrp="1"/>
          </p:cNvSpPr>
          <p:nvPr>
            <p:ph type="title"/>
          </p:nvPr>
        </p:nvSpPr>
        <p:spPr>
          <a:xfrm>
            <a:off x="658283" y="1693333"/>
            <a:ext cx="6287992" cy="1143000"/>
          </a:xfrm>
          <a:prstGeom prst="rect">
            <a:avLst/>
          </a:prstGeom>
        </p:spPr>
        <p:txBody>
          <a:bodyPr/>
          <a:lstStyle/>
          <a:p>
            <a:r>
              <a:t>Title Text</a:t>
            </a:r>
          </a:p>
        </p:txBody>
      </p:sp>
      <p:sp>
        <p:nvSpPr>
          <p:cNvPr id="367" name="Body Level One…"/>
          <p:cNvSpPr txBox="1">
            <a:spLocks noGrp="1"/>
          </p:cNvSpPr>
          <p:nvPr>
            <p:ph type="body" sz="quarter" idx="1"/>
          </p:nvPr>
        </p:nvSpPr>
        <p:spPr>
          <a:xfrm>
            <a:off x="7609635" y="1529027"/>
            <a:ext cx="4295035" cy="725109"/>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368" name="Body Level One…"/>
          <p:cNvSpPr txBox="1">
            <a:spLocks noGrp="1"/>
          </p:cNvSpPr>
          <p:nvPr>
            <p:ph type="body" sz="half" idx="13"/>
          </p:nvPr>
        </p:nvSpPr>
        <p:spPr>
          <a:xfrm>
            <a:off x="804237" y="2880361"/>
            <a:ext cx="4214847" cy="4017801"/>
          </a:xfrm>
          <a:prstGeom prst="rect">
            <a:avLst/>
          </a:prstGeom>
        </p:spPr>
        <p:txBody>
          <a:bodyPr/>
          <a:lstStyle/>
          <a:p>
            <a:endParaRPr/>
          </a:p>
        </p:txBody>
      </p:sp>
      <p:sp>
        <p:nvSpPr>
          <p:cNvPr id="369" name="Rectangle"/>
          <p:cNvSpPr/>
          <p:nvPr/>
        </p:nvSpPr>
        <p:spPr>
          <a:xfrm>
            <a:off x="-3" y="-12700"/>
            <a:ext cx="274323" cy="6883400"/>
          </a:xfrm>
          <a:prstGeom prst="rect">
            <a:avLst/>
          </a:prstGeom>
          <a:solidFill>
            <a:srgbClr val="B1CADE"/>
          </a:solidFill>
          <a:ln w="12700">
            <a:miter lim="400000"/>
          </a:ln>
        </p:spPr>
        <p:txBody>
          <a:bodyPr lIns="0" tIns="0" rIns="0" bIns="0" anchor="ctr"/>
          <a:lstStyle/>
          <a:p>
            <a:pPr defTabSz="609585">
              <a:defRPr sz="1800" b="0">
                <a:solidFill>
                  <a:srgbClr val="006394"/>
                </a:solidFill>
              </a:defRPr>
            </a:pPr>
            <a:endParaRPr sz="2400" dirty="0"/>
          </a:p>
        </p:txBody>
      </p:sp>
      <p:sp>
        <p:nvSpPr>
          <p:cNvPr id="370" name="Body Level One…"/>
          <p:cNvSpPr txBox="1">
            <a:spLocks noGrp="1"/>
          </p:cNvSpPr>
          <p:nvPr>
            <p:ph type="body" sz="quarter" idx="14"/>
          </p:nvPr>
        </p:nvSpPr>
        <p:spPr>
          <a:xfrm>
            <a:off x="7609632" y="3256228"/>
            <a:ext cx="4295037" cy="725109"/>
          </a:xfrm>
          <a:prstGeom prst="rect">
            <a:avLst/>
          </a:prstGeom>
        </p:spPr>
        <p:txBody>
          <a:bodyPr/>
          <a:lstStyle/>
          <a:p>
            <a:endParaRPr/>
          </a:p>
        </p:txBody>
      </p:sp>
      <p:sp>
        <p:nvSpPr>
          <p:cNvPr id="371" name="Body Level One…"/>
          <p:cNvSpPr txBox="1">
            <a:spLocks noGrp="1"/>
          </p:cNvSpPr>
          <p:nvPr>
            <p:ph type="body" sz="quarter" idx="15"/>
          </p:nvPr>
        </p:nvSpPr>
        <p:spPr>
          <a:xfrm>
            <a:off x="7609632" y="4916007"/>
            <a:ext cx="4295037" cy="725109"/>
          </a:xfrm>
          <a:prstGeom prst="rect">
            <a:avLst/>
          </a:prstGeom>
        </p:spPr>
        <p:txBody>
          <a:bodyPr/>
          <a:lstStyle/>
          <a:p>
            <a:endParaRPr/>
          </a:p>
        </p:txBody>
      </p:sp>
      <p:sp>
        <p:nvSpPr>
          <p:cNvPr id="37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1" name="Picture 10">
            <a:extLst>
              <a:ext uri="{FF2B5EF4-FFF2-40B4-BE49-F238E27FC236}">
                <a16:creationId xmlns:a16="http://schemas.microsoft.com/office/drawing/2014/main" id="{7F4742E5-C551-9F48-A7ED-FC711710C4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359960590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copy 22">
    <p:spTree>
      <p:nvGrpSpPr>
        <p:cNvPr id="1" name=""/>
        <p:cNvGrpSpPr/>
        <p:nvPr/>
      </p:nvGrpSpPr>
      <p:grpSpPr>
        <a:xfrm>
          <a:off x="0" y="0"/>
          <a:ext cx="0" cy="0"/>
          <a:chOff x="0" y="0"/>
          <a:chExt cx="0" cy="0"/>
        </a:xfrm>
      </p:grpSpPr>
      <p:sp>
        <p:nvSpPr>
          <p:cNvPr id="192" name="Image"/>
          <p:cNvSpPr>
            <a:spLocks noGrp="1"/>
          </p:cNvSpPr>
          <p:nvPr>
            <p:ph type="pic" sz="half" idx="13"/>
          </p:nvPr>
        </p:nvSpPr>
        <p:spPr>
          <a:xfrm>
            <a:off x="7023338" y="904478"/>
            <a:ext cx="4382063" cy="4733264"/>
          </a:xfrm>
          <a:prstGeom prst="rect">
            <a:avLst/>
          </a:prstGeom>
        </p:spPr>
        <p:txBody>
          <a:bodyPr lIns="91439" tIns="45719" rIns="91439" bIns="45719"/>
          <a:lstStyle/>
          <a:p>
            <a:endParaRPr dirty="0"/>
          </a:p>
        </p:txBody>
      </p:sp>
      <p:sp>
        <p:nvSpPr>
          <p:cNvPr id="193" name="Title Text"/>
          <p:cNvSpPr txBox="1">
            <a:spLocks noGrp="1"/>
          </p:cNvSpPr>
          <p:nvPr>
            <p:ph type="title"/>
          </p:nvPr>
        </p:nvSpPr>
        <p:spPr>
          <a:xfrm>
            <a:off x="844552" y="882253"/>
            <a:ext cx="6181725" cy="2362234"/>
          </a:xfrm>
          <a:prstGeom prst="rect">
            <a:avLst/>
          </a:prstGeom>
        </p:spPr>
        <p:txBody>
          <a:bodyPr anchor="b"/>
          <a:lstStyle/>
          <a:p>
            <a:r>
              <a:t>Title Text</a:t>
            </a:r>
          </a:p>
        </p:txBody>
      </p:sp>
      <p:sp>
        <p:nvSpPr>
          <p:cNvPr id="194" name="Body Level One…"/>
          <p:cNvSpPr txBox="1">
            <a:spLocks noGrp="1"/>
          </p:cNvSpPr>
          <p:nvPr>
            <p:ph type="body" sz="quarter" idx="1"/>
          </p:nvPr>
        </p:nvSpPr>
        <p:spPr>
          <a:xfrm>
            <a:off x="4124596" y="3312592"/>
            <a:ext cx="2682577" cy="3342217"/>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195" name="Rectangle"/>
          <p:cNvSpPr/>
          <p:nvPr/>
        </p:nvSpPr>
        <p:spPr>
          <a:xfrm>
            <a:off x="-1" y="-12700"/>
            <a:ext cx="274321" cy="6883400"/>
          </a:xfrm>
          <a:prstGeom prst="rect">
            <a:avLst/>
          </a:prstGeom>
          <a:solidFill>
            <a:srgbClr val="006394"/>
          </a:solidFill>
          <a:ln w="12700">
            <a:miter lim="400000"/>
          </a:ln>
        </p:spPr>
        <p:txBody>
          <a:bodyPr lIns="0" tIns="0" rIns="0" bIns="0" anchor="ctr"/>
          <a:lstStyle/>
          <a:p>
            <a:pPr defTabSz="257188">
              <a:defRPr sz="4800" b="0">
                <a:solidFill>
                  <a:srgbClr val="006394"/>
                </a:solidFill>
              </a:defRPr>
            </a:pPr>
            <a:endParaRPr sz="1013" dirty="0"/>
          </a:p>
        </p:txBody>
      </p:sp>
      <p:pic>
        <p:nvPicPr>
          <p:cNvPr id="196" name="FNIHnotext.png" descr="FNIHnotext.png"/>
          <p:cNvPicPr>
            <a:picLocks noChangeAspect="1"/>
          </p:cNvPicPr>
          <p:nvPr/>
        </p:nvPicPr>
        <p:blipFill>
          <a:blip r:embed="rId2"/>
          <a:stretch>
            <a:fillRect/>
          </a:stretch>
        </p:blipFill>
        <p:spPr>
          <a:xfrm>
            <a:off x="470008" y="6122268"/>
            <a:ext cx="1166533" cy="409783"/>
          </a:xfrm>
          <a:prstGeom prst="rect">
            <a:avLst/>
          </a:prstGeom>
          <a:ln w="12700">
            <a:miter lim="400000"/>
          </a:ln>
        </p:spPr>
      </p:pic>
      <p:sp>
        <p:nvSpPr>
          <p:cNvPr id="197" name="Slide Number"/>
          <p:cNvSpPr txBox="1">
            <a:spLocks noGrp="1"/>
          </p:cNvSpPr>
          <p:nvPr>
            <p:ph type="sldNum" sz="quarter" idx="2"/>
          </p:nvPr>
        </p:nvSpPr>
        <p:spPr>
          <a:xfrm>
            <a:off x="11768745" y="6432804"/>
            <a:ext cx="163506" cy="164276"/>
          </a:xfrm>
          <a:prstGeom prst="rect">
            <a:avLst/>
          </a:prstGeom>
        </p:spPr>
        <p:txBody>
          <a:bodyPr anchor="t"/>
          <a:lstStyle/>
          <a:p>
            <a:fld id="{86CB4B4D-7CA3-9044-876B-883B54F8677D}" type="slidenum">
              <a:t>‹#›</a:t>
            </a:fld>
            <a:endParaRPr dirty="0"/>
          </a:p>
        </p:txBody>
      </p:sp>
    </p:spTree>
    <p:extLst>
      <p:ext uri="{BB962C8B-B14F-4D97-AF65-F5344CB8AC3E}">
        <p14:creationId xmlns:p14="http://schemas.microsoft.com/office/powerpoint/2010/main" val="1364308000"/>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380" name="Title Text"/>
          <p:cNvSpPr txBox="1">
            <a:spLocks noGrp="1"/>
          </p:cNvSpPr>
          <p:nvPr>
            <p:ph type="title"/>
          </p:nvPr>
        </p:nvSpPr>
        <p:spPr>
          <a:xfrm>
            <a:off x="658286" y="176476"/>
            <a:ext cx="11069969" cy="1475235"/>
          </a:xfrm>
          <a:prstGeom prst="rect">
            <a:avLst/>
          </a:prstGeom>
        </p:spPr>
        <p:txBody>
          <a:bodyPr anchor="ctr"/>
          <a:lstStyle/>
          <a:p>
            <a:r>
              <a:t>Title Text</a:t>
            </a:r>
          </a:p>
        </p:txBody>
      </p:sp>
      <p:sp>
        <p:nvSpPr>
          <p:cNvPr id="381" name="Body Level One…"/>
          <p:cNvSpPr txBox="1">
            <a:spLocks noGrp="1"/>
          </p:cNvSpPr>
          <p:nvPr>
            <p:ph type="body" idx="1"/>
          </p:nvPr>
        </p:nvSpPr>
        <p:spPr>
          <a:xfrm>
            <a:off x="658368" y="1695025"/>
            <a:ext cx="10676400" cy="5199267"/>
          </a:xfrm>
          <a:prstGeom prst="rect">
            <a:avLst/>
          </a:prstGeom>
        </p:spPr>
        <p:txBody>
          <a:bodyPr/>
          <a:lstStyle>
            <a:lvl1pPr marL="0" indent="0">
              <a:buSzTx/>
              <a:buNone/>
              <a:defRPr sz="1867"/>
            </a:lvl1pPr>
            <a:lvl2pPr marL="0" indent="0">
              <a:buSzTx/>
              <a:buNone/>
              <a:defRPr sz="1867"/>
            </a:lvl2pPr>
            <a:lvl3pPr marL="0" indent="0">
              <a:buSzTx/>
              <a:buNone/>
              <a:defRPr sz="1867"/>
            </a:lvl3pPr>
            <a:lvl4pPr marL="0" indent="0">
              <a:buSzTx/>
              <a:buNone/>
              <a:defRPr sz="1867"/>
            </a:lvl4pPr>
            <a:lvl5pPr marL="0" indent="0">
              <a:buSzTx/>
              <a:buNone/>
              <a:defRPr sz="1867"/>
            </a:lvl5pPr>
          </a:lstStyle>
          <a:p>
            <a:r>
              <a:t>Body Level One</a:t>
            </a:r>
          </a:p>
          <a:p>
            <a:pPr lvl="1"/>
            <a:r>
              <a:t>Body Level Two</a:t>
            </a:r>
          </a:p>
          <a:p>
            <a:pPr lvl="2"/>
            <a:r>
              <a:t>Body Level Three</a:t>
            </a:r>
          </a:p>
          <a:p>
            <a:pPr lvl="3"/>
            <a:r>
              <a:t>Body Level Four</a:t>
            </a:r>
          </a:p>
          <a:p>
            <a:pPr lvl="4"/>
            <a:r>
              <a:t>Body Level Five</a:t>
            </a:r>
          </a:p>
        </p:txBody>
      </p:sp>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28852121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itle &amp; Bullets copy 6">
    <p:spTree>
      <p:nvGrpSpPr>
        <p:cNvPr id="1" name=""/>
        <p:cNvGrpSpPr/>
        <p:nvPr/>
      </p:nvGrpSpPr>
      <p:grpSpPr>
        <a:xfrm>
          <a:off x="0" y="0"/>
          <a:ext cx="0" cy="0"/>
          <a:chOff x="0" y="0"/>
          <a:chExt cx="0" cy="0"/>
        </a:xfrm>
      </p:grpSpPr>
      <p:sp>
        <p:nvSpPr>
          <p:cNvPr id="389" name="Title Text"/>
          <p:cNvSpPr txBox="1">
            <a:spLocks noGrp="1"/>
          </p:cNvSpPr>
          <p:nvPr>
            <p:ph type="title"/>
          </p:nvPr>
        </p:nvSpPr>
        <p:spPr>
          <a:xfrm>
            <a:off x="658286" y="170687"/>
            <a:ext cx="11069969" cy="1474524"/>
          </a:xfrm>
          <a:prstGeom prst="rect">
            <a:avLst/>
          </a:prstGeom>
        </p:spPr>
        <p:txBody>
          <a:bodyPr anchor="ctr"/>
          <a:lstStyle/>
          <a:p>
            <a:r>
              <a:t>Title Text</a:t>
            </a:r>
          </a:p>
        </p:txBody>
      </p:sp>
      <p:sp>
        <p:nvSpPr>
          <p:cNvPr id="390" name="Body Level One…"/>
          <p:cNvSpPr txBox="1">
            <a:spLocks noGrp="1"/>
          </p:cNvSpPr>
          <p:nvPr>
            <p:ph type="body" idx="1"/>
          </p:nvPr>
        </p:nvSpPr>
        <p:spPr>
          <a:xfrm>
            <a:off x="658368" y="1695025"/>
            <a:ext cx="10676400" cy="5199267"/>
          </a:xfrm>
          <a:prstGeom prst="rect">
            <a:avLst/>
          </a:prstGeom>
        </p:spPr>
        <p:txBody>
          <a:bodyPr/>
          <a:lstStyle>
            <a:lvl1pPr marL="0" indent="0">
              <a:buSzTx/>
              <a:buNone/>
              <a:defRPr sz="1867"/>
            </a:lvl1pPr>
            <a:lvl2pPr marL="0" indent="0">
              <a:buSzTx/>
              <a:buNone/>
              <a:defRPr sz="1867"/>
            </a:lvl2pPr>
            <a:lvl3pPr marL="0" indent="0">
              <a:buSzTx/>
              <a:buNone/>
              <a:defRPr sz="1867"/>
            </a:lvl3pPr>
            <a:lvl4pPr marL="0" indent="0">
              <a:buSzTx/>
              <a:buNone/>
              <a:defRPr sz="1867"/>
            </a:lvl4pPr>
            <a:lvl5pPr marL="0" indent="0">
              <a:buSzTx/>
              <a:buNone/>
              <a:defRPr sz="1867"/>
            </a:lvl5pPr>
          </a:lstStyle>
          <a:p>
            <a:r>
              <a:t>Body Level One</a:t>
            </a:r>
          </a:p>
          <a:p>
            <a:pPr lvl="1"/>
            <a:r>
              <a:t>Body Level Two</a:t>
            </a:r>
          </a:p>
          <a:p>
            <a:pPr lvl="2"/>
            <a:r>
              <a:t>Body Level Three</a:t>
            </a:r>
          </a:p>
          <a:p>
            <a:pPr lvl="3"/>
            <a:r>
              <a:t>Body Level Four</a:t>
            </a:r>
          </a:p>
          <a:p>
            <a:pPr lvl="4"/>
            <a:r>
              <a:t>Body Level Five</a:t>
            </a:r>
          </a:p>
        </p:txBody>
      </p:sp>
      <p:sp>
        <p:nvSpPr>
          <p:cNvPr id="391" name="Rectangle"/>
          <p:cNvSpPr/>
          <p:nvPr/>
        </p:nvSpPr>
        <p:spPr>
          <a:xfrm>
            <a:off x="0" y="0"/>
            <a:ext cx="274323" cy="6883400"/>
          </a:xfrm>
          <a:prstGeom prst="rect">
            <a:avLst/>
          </a:prstGeom>
          <a:solidFill>
            <a:srgbClr val="006394"/>
          </a:solidFill>
          <a:ln w="12700">
            <a:miter lim="400000"/>
          </a:ln>
        </p:spPr>
        <p:txBody>
          <a:bodyPr lIns="0" tIns="0" rIns="0" bIns="0" anchor="ctr"/>
          <a:lstStyle/>
          <a:p>
            <a:pPr defTabSz="609585">
              <a:defRPr sz="1800" b="0">
                <a:solidFill>
                  <a:srgbClr val="006394"/>
                </a:solidFill>
              </a:defRPr>
            </a:pPr>
            <a:endParaRPr sz="2400" dirty="0"/>
          </a:p>
        </p:txBody>
      </p:sp>
      <p:sp>
        <p:nvSpPr>
          <p:cNvPr id="39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7" name="Picture 6">
            <a:extLst>
              <a:ext uri="{FF2B5EF4-FFF2-40B4-BE49-F238E27FC236}">
                <a16:creationId xmlns:a16="http://schemas.microsoft.com/office/drawing/2014/main" id="{76CBE53C-BE4E-3F49-BF10-BED38CD9BE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608202988"/>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itle &amp; Bullets copy 1">
    <p:spTree>
      <p:nvGrpSpPr>
        <p:cNvPr id="1" name=""/>
        <p:cNvGrpSpPr/>
        <p:nvPr/>
      </p:nvGrpSpPr>
      <p:grpSpPr>
        <a:xfrm>
          <a:off x="0" y="0"/>
          <a:ext cx="0" cy="0"/>
          <a:chOff x="0" y="0"/>
          <a:chExt cx="0" cy="0"/>
        </a:xfrm>
      </p:grpSpPr>
      <p:sp>
        <p:nvSpPr>
          <p:cNvPr id="400" name="Title Text"/>
          <p:cNvSpPr txBox="1">
            <a:spLocks noGrp="1"/>
          </p:cNvSpPr>
          <p:nvPr>
            <p:ph type="title"/>
          </p:nvPr>
        </p:nvSpPr>
        <p:spPr>
          <a:xfrm>
            <a:off x="658286" y="170687"/>
            <a:ext cx="11069969" cy="1475235"/>
          </a:xfrm>
          <a:prstGeom prst="rect">
            <a:avLst/>
          </a:prstGeom>
        </p:spPr>
        <p:txBody>
          <a:bodyPr anchor="ctr"/>
          <a:lstStyle/>
          <a:p>
            <a:r>
              <a:t>Title Text</a:t>
            </a:r>
          </a:p>
        </p:txBody>
      </p:sp>
      <p:sp>
        <p:nvSpPr>
          <p:cNvPr id="401" name="Body Level One…"/>
          <p:cNvSpPr txBox="1">
            <a:spLocks noGrp="1"/>
          </p:cNvSpPr>
          <p:nvPr>
            <p:ph type="body" idx="1"/>
          </p:nvPr>
        </p:nvSpPr>
        <p:spPr>
          <a:xfrm>
            <a:off x="658368" y="1695025"/>
            <a:ext cx="10676400" cy="5199267"/>
          </a:xfrm>
          <a:prstGeom prst="rect">
            <a:avLst/>
          </a:prstGeom>
        </p:spPr>
        <p:txBody>
          <a:bodyPr/>
          <a:lstStyle>
            <a:lvl1pPr marL="0" indent="0">
              <a:buSzTx/>
              <a:buNone/>
              <a:defRPr sz="1867"/>
            </a:lvl1pPr>
            <a:lvl2pPr marL="0" indent="0">
              <a:buSzTx/>
              <a:buNone/>
              <a:defRPr sz="1867"/>
            </a:lvl2pPr>
            <a:lvl3pPr marL="0" indent="0">
              <a:buSzTx/>
              <a:buNone/>
              <a:defRPr sz="1867"/>
            </a:lvl3pPr>
            <a:lvl4pPr marL="0" indent="0">
              <a:buSzTx/>
              <a:buNone/>
              <a:defRPr sz="1867"/>
            </a:lvl4pPr>
            <a:lvl5pPr marL="0" indent="0">
              <a:buSzTx/>
              <a:buNone/>
              <a:defRPr sz="1867"/>
            </a:lvl5pPr>
          </a:lstStyle>
          <a:p>
            <a:r>
              <a:t>Body Level One</a:t>
            </a:r>
          </a:p>
          <a:p>
            <a:pPr lvl="1"/>
            <a:r>
              <a:t>Body Level Two</a:t>
            </a:r>
          </a:p>
          <a:p>
            <a:pPr lvl="2"/>
            <a:r>
              <a:t>Body Level Three</a:t>
            </a:r>
          </a:p>
          <a:p>
            <a:pPr lvl="3"/>
            <a:r>
              <a:t>Body Level Four</a:t>
            </a:r>
          </a:p>
          <a:p>
            <a:pPr lvl="4"/>
            <a:r>
              <a:t>Body Level Five</a:t>
            </a:r>
          </a:p>
        </p:txBody>
      </p:sp>
      <p:sp>
        <p:nvSpPr>
          <p:cNvPr id="402" name="Rectangle"/>
          <p:cNvSpPr/>
          <p:nvPr/>
        </p:nvSpPr>
        <p:spPr>
          <a:xfrm>
            <a:off x="0" y="0"/>
            <a:ext cx="274323" cy="6883400"/>
          </a:xfrm>
          <a:prstGeom prst="rect">
            <a:avLst/>
          </a:prstGeom>
          <a:solidFill>
            <a:srgbClr val="81A042"/>
          </a:solidFill>
          <a:ln w="12700">
            <a:miter lim="400000"/>
          </a:ln>
        </p:spPr>
        <p:txBody>
          <a:bodyPr lIns="0" tIns="0" rIns="0" bIns="0" anchor="ctr"/>
          <a:lstStyle/>
          <a:p>
            <a:pPr defTabSz="609585">
              <a:defRPr sz="1800" b="0">
                <a:solidFill>
                  <a:srgbClr val="006394"/>
                </a:solidFill>
              </a:defRPr>
            </a:pPr>
            <a:endParaRPr sz="2400" dirty="0"/>
          </a:p>
        </p:txBody>
      </p:sp>
      <p:sp>
        <p:nvSpPr>
          <p:cNvPr id="40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7" name="Picture 6">
            <a:extLst>
              <a:ext uri="{FF2B5EF4-FFF2-40B4-BE49-F238E27FC236}">
                <a16:creationId xmlns:a16="http://schemas.microsoft.com/office/drawing/2014/main" id="{4EEF5D6F-5544-D24B-9202-D296A76F9C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3160398646"/>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Title &amp; Bullets copy 2">
    <p:spTree>
      <p:nvGrpSpPr>
        <p:cNvPr id="1" name=""/>
        <p:cNvGrpSpPr/>
        <p:nvPr/>
      </p:nvGrpSpPr>
      <p:grpSpPr>
        <a:xfrm>
          <a:off x="0" y="0"/>
          <a:ext cx="0" cy="0"/>
          <a:chOff x="0" y="0"/>
          <a:chExt cx="0" cy="0"/>
        </a:xfrm>
      </p:grpSpPr>
      <p:sp>
        <p:nvSpPr>
          <p:cNvPr id="411" name="Title Text"/>
          <p:cNvSpPr txBox="1">
            <a:spLocks noGrp="1"/>
          </p:cNvSpPr>
          <p:nvPr>
            <p:ph type="title"/>
          </p:nvPr>
        </p:nvSpPr>
        <p:spPr>
          <a:xfrm>
            <a:off x="658286" y="170687"/>
            <a:ext cx="11069969" cy="1475235"/>
          </a:xfrm>
          <a:prstGeom prst="rect">
            <a:avLst/>
          </a:prstGeom>
        </p:spPr>
        <p:txBody>
          <a:bodyPr anchor="ctr"/>
          <a:lstStyle/>
          <a:p>
            <a:r>
              <a:t>Title Text</a:t>
            </a:r>
          </a:p>
        </p:txBody>
      </p:sp>
      <p:sp>
        <p:nvSpPr>
          <p:cNvPr id="412" name="Body Level One…"/>
          <p:cNvSpPr txBox="1">
            <a:spLocks noGrp="1"/>
          </p:cNvSpPr>
          <p:nvPr>
            <p:ph type="body" idx="1"/>
          </p:nvPr>
        </p:nvSpPr>
        <p:spPr>
          <a:xfrm>
            <a:off x="658368" y="1695025"/>
            <a:ext cx="10676400" cy="5199267"/>
          </a:xfrm>
          <a:prstGeom prst="rect">
            <a:avLst/>
          </a:prstGeom>
        </p:spPr>
        <p:txBody>
          <a:bodyPr/>
          <a:lstStyle>
            <a:lvl1pPr marL="0" indent="0">
              <a:buSzTx/>
              <a:buNone/>
              <a:defRPr sz="1867"/>
            </a:lvl1pPr>
            <a:lvl2pPr marL="0" indent="0">
              <a:buSzTx/>
              <a:buNone/>
              <a:defRPr sz="1867"/>
            </a:lvl2pPr>
            <a:lvl3pPr marL="0" indent="0">
              <a:buSzTx/>
              <a:buNone/>
              <a:defRPr sz="1867"/>
            </a:lvl3pPr>
            <a:lvl4pPr marL="0" indent="0">
              <a:buSzTx/>
              <a:buNone/>
              <a:defRPr sz="1867"/>
            </a:lvl4pPr>
            <a:lvl5pPr marL="0" indent="0">
              <a:buSzTx/>
              <a:buNone/>
              <a:defRPr sz="1867"/>
            </a:lvl5pPr>
          </a:lstStyle>
          <a:p>
            <a:r>
              <a:t>Body Level One</a:t>
            </a:r>
          </a:p>
          <a:p>
            <a:pPr lvl="1"/>
            <a:r>
              <a:t>Body Level Two</a:t>
            </a:r>
          </a:p>
          <a:p>
            <a:pPr lvl="2"/>
            <a:r>
              <a:t>Body Level Three</a:t>
            </a:r>
          </a:p>
          <a:p>
            <a:pPr lvl="3"/>
            <a:r>
              <a:t>Body Level Four</a:t>
            </a:r>
          </a:p>
          <a:p>
            <a:pPr lvl="4"/>
            <a:r>
              <a:t>Body Level Five</a:t>
            </a:r>
          </a:p>
        </p:txBody>
      </p:sp>
      <p:sp>
        <p:nvSpPr>
          <p:cNvPr id="413" name="Rectangle"/>
          <p:cNvSpPr/>
          <p:nvPr/>
        </p:nvSpPr>
        <p:spPr>
          <a:xfrm>
            <a:off x="0" y="0"/>
            <a:ext cx="274323" cy="6883400"/>
          </a:xfrm>
          <a:prstGeom prst="rect">
            <a:avLst/>
          </a:prstGeom>
          <a:solidFill>
            <a:srgbClr val="B1CADE"/>
          </a:solidFill>
          <a:ln w="12700">
            <a:miter lim="400000"/>
          </a:ln>
        </p:spPr>
        <p:txBody>
          <a:bodyPr lIns="0" tIns="0" rIns="0" bIns="0" anchor="ctr"/>
          <a:lstStyle/>
          <a:p>
            <a:pPr defTabSz="609585">
              <a:defRPr sz="1800" b="0">
                <a:solidFill>
                  <a:srgbClr val="006394"/>
                </a:solidFill>
              </a:defRPr>
            </a:pPr>
            <a:endParaRPr sz="2400" dirty="0"/>
          </a:p>
        </p:txBody>
      </p:sp>
      <p:sp>
        <p:nvSpPr>
          <p:cNvPr id="41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7" name="Picture 6">
            <a:extLst>
              <a:ext uri="{FF2B5EF4-FFF2-40B4-BE49-F238E27FC236}">
                <a16:creationId xmlns:a16="http://schemas.microsoft.com/office/drawing/2014/main" id="{9EC80BFF-FCFC-234C-94EA-8B2F2929F0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69" y="6201590"/>
            <a:ext cx="2940051" cy="387351"/>
          </a:xfrm>
          <a:prstGeom prst="rect">
            <a:avLst/>
          </a:prstGeom>
        </p:spPr>
      </p:pic>
    </p:spTree>
    <p:extLst>
      <p:ext uri="{BB962C8B-B14F-4D97-AF65-F5344CB8AC3E}">
        <p14:creationId xmlns:p14="http://schemas.microsoft.com/office/powerpoint/2010/main" val="224422640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reserve="1">
  <p:cSld name="1_Title - Center">
    <p:spTree>
      <p:nvGrpSpPr>
        <p:cNvPr id="1" name=""/>
        <p:cNvGrpSpPr/>
        <p:nvPr/>
      </p:nvGrpSpPr>
      <p:grpSpPr>
        <a:xfrm>
          <a:off x="0" y="0"/>
          <a:ext cx="0" cy="0"/>
          <a:chOff x="0" y="0"/>
          <a:chExt cx="0" cy="0"/>
        </a:xfrm>
      </p:grpSpPr>
      <p:sp>
        <p:nvSpPr>
          <p:cNvPr id="475" name="Body Level One…"/>
          <p:cNvSpPr txBox="1">
            <a:spLocks noGrp="1"/>
          </p:cNvSpPr>
          <p:nvPr>
            <p:ph type="body" sz="quarter" idx="1"/>
          </p:nvPr>
        </p:nvSpPr>
        <p:spPr>
          <a:xfrm>
            <a:off x="-23696" y="5104398"/>
            <a:ext cx="12210087" cy="1322780"/>
          </a:xfrm>
          <a:prstGeom prst="rect">
            <a:avLst/>
          </a:prstGeom>
        </p:spPr>
        <p:txBody>
          <a:bodyPr anchor="b"/>
          <a:lstStyle>
            <a:lvl1pPr marL="0" indent="0" algn="ctr">
              <a:spcBef>
                <a:spcPts val="0"/>
              </a:spcBef>
              <a:buSzTx/>
              <a:buNone/>
              <a:defRPr sz="1900" b="1">
                <a:solidFill>
                  <a:srgbClr val="006394"/>
                </a:solidFill>
              </a:defRPr>
            </a:lvl1pPr>
            <a:lvl2pPr marL="0" indent="0" algn="ctr">
              <a:spcBef>
                <a:spcPts val="0"/>
              </a:spcBef>
              <a:buSzTx/>
              <a:buNone/>
              <a:defRPr sz="1900" b="1">
                <a:solidFill>
                  <a:srgbClr val="006394"/>
                </a:solidFill>
              </a:defRPr>
            </a:lvl2pPr>
            <a:lvl3pPr marL="0" indent="0" algn="ctr">
              <a:spcBef>
                <a:spcPts val="0"/>
              </a:spcBef>
              <a:buSzTx/>
              <a:buNone/>
              <a:defRPr sz="1900" b="1">
                <a:solidFill>
                  <a:srgbClr val="006394"/>
                </a:solidFill>
              </a:defRPr>
            </a:lvl3pPr>
            <a:lvl4pPr marL="0" indent="0" algn="ctr">
              <a:spcBef>
                <a:spcPts val="0"/>
              </a:spcBef>
              <a:buSzTx/>
              <a:buNone/>
              <a:defRPr sz="1900" b="1">
                <a:solidFill>
                  <a:srgbClr val="006394"/>
                </a:solidFill>
              </a:defRPr>
            </a:lvl4pPr>
            <a:lvl5pPr marL="0" indent="0" algn="ctr">
              <a:spcBef>
                <a:spcPts val="0"/>
              </a:spcBef>
              <a:buSzTx/>
              <a:buNone/>
              <a:defRPr sz="1900" b="1">
                <a:solidFill>
                  <a:srgbClr val="006394"/>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76" name="Body Level One…"/>
          <p:cNvSpPr txBox="1">
            <a:spLocks noGrp="1"/>
          </p:cNvSpPr>
          <p:nvPr>
            <p:ph type="body" sz="quarter" idx="13"/>
          </p:nvPr>
        </p:nvSpPr>
        <p:spPr>
          <a:xfrm>
            <a:off x="-9044" y="1662346"/>
            <a:ext cx="12210087" cy="1322780"/>
          </a:xfrm>
          <a:prstGeom prst="rect">
            <a:avLst/>
          </a:prstGeom>
        </p:spPr>
        <p:txBody>
          <a:bodyPr anchor="b"/>
          <a:lstStyle>
            <a:lvl1pPr marL="0" indent="0" algn="ctr">
              <a:buSzTx/>
              <a:buNone/>
              <a:defRPr sz="1900"/>
            </a:lvl1pPr>
            <a:lvl2pPr marL="0" indent="0" algn="ctr">
              <a:buSzTx/>
              <a:buNone/>
              <a:defRPr sz="1900"/>
            </a:lvl2pPr>
            <a:lvl3pPr marL="0" indent="0" algn="ctr">
              <a:buSzTx/>
              <a:buNone/>
              <a:defRPr sz="1900"/>
            </a:lvl3pPr>
            <a:lvl4pPr marL="0" indent="0" algn="ctr">
              <a:buSzTx/>
              <a:buNone/>
              <a:defRPr sz="1900"/>
            </a:lvl4pPr>
            <a:lvl5pPr marL="0" indent="0" algn="ctr">
              <a:buSzTx/>
              <a:buNone/>
              <a:defRPr sz="1900"/>
            </a:lvl5pPr>
          </a:lstStyle>
          <a:p>
            <a:r>
              <a:t>Body Level One</a:t>
            </a:r>
          </a:p>
          <a:p>
            <a:pPr lvl="1"/>
            <a:r>
              <a:t>Body Level Two</a:t>
            </a:r>
          </a:p>
          <a:p>
            <a:pPr lvl="2"/>
            <a:r>
              <a:t>Body Level Three</a:t>
            </a:r>
          </a:p>
          <a:p>
            <a:pPr lvl="3"/>
            <a:r>
              <a:t>Body Level Four</a:t>
            </a:r>
          </a:p>
          <a:p>
            <a:pPr lvl="4"/>
            <a:r>
              <a:t>Body Level Five</a:t>
            </a:r>
          </a:p>
        </p:txBody>
      </p:sp>
      <p:pic>
        <p:nvPicPr>
          <p:cNvPr id="4" name="BCtagline4C.png" descr="BCtagline4C.png">
            <a:extLst>
              <a:ext uri="{FF2B5EF4-FFF2-40B4-BE49-F238E27FC236}">
                <a16:creationId xmlns:a16="http://schemas.microsoft.com/office/drawing/2014/main" id="{09E511B2-4E67-7A47-8CE3-D10D936A1C00}"/>
              </a:ext>
            </a:extLst>
          </p:cNvPr>
          <p:cNvPicPr>
            <a:picLocks noChangeAspect="1"/>
          </p:cNvPicPr>
          <p:nvPr userDrawn="1"/>
        </p:nvPicPr>
        <p:blipFill>
          <a:blip r:embed="rId2"/>
          <a:stretch>
            <a:fillRect/>
          </a:stretch>
        </p:blipFill>
        <p:spPr>
          <a:xfrm>
            <a:off x="3796684" y="4870561"/>
            <a:ext cx="2076451" cy="927100"/>
          </a:xfrm>
          <a:prstGeom prst="rect">
            <a:avLst/>
          </a:prstGeom>
          <a:ln w="12700">
            <a:miter lim="400000"/>
          </a:ln>
        </p:spPr>
      </p:pic>
      <p:pic>
        <p:nvPicPr>
          <p:cNvPr id="5" name="FNIH-LOGO-2013_vector [Converted].png" descr="FNIH-LOGO-2013_vector [Converted].png">
            <a:extLst>
              <a:ext uri="{FF2B5EF4-FFF2-40B4-BE49-F238E27FC236}">
                <a16:creationId xmlns:a16="http://schemas.microsoft.com/office/drawing/2014/main" id="{23110168-0EE7-024E-914E-72729BC1B17E}"/>
              </a:ext>
            </a:extLst>
          </p:cNvPr>
          <p:cNvPicPr>
            <a:picLocks noChangeAspect="1"/>
          </p:cNvPicPr>
          <p:nvPr userDrawn="1"/>
        </p:nvPicPr>
        <p:blipFill>
          <a:blip r:embed="rId3"/>
          <a:stretch>
            <a:fillRect/>
          </a:stretch>
        </p:blipFill>
        <p:spPr>
          <a:xfrm>
            <a:off x="6537805" y="4879354"/>
            <a:ext cx="1849355" cy="790791"/>
          </a:xfrm>
          <a:prstGeom prst="rect">
            <a:avLst/>
          </a:prstGeom>
          <a:ln w="12700">
            <a:miter lim="400000"/>
          </a:ln>
        </p:spPr>
      </p:pic>
    </p:spTree>
    <p:extLst>
      <p:ext uri="{BB962C8B-B14F-4D97-AF65-F5344CB8AC3E}">
        <p14:creationId xmlns:p14="http://schemas.microsoft.com/office/powerpoint/2010/main" val="158519685"/>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1_Title &amp; Bullets copy">
    <p:spTree>
      <p:nvGrpSpPr>
        <p:cNvPr id="1" name=""/>
        <p:cNvGrpSpPr/>
        <p:nvPr/>
      </p:nvGrpSpPr>
      <p:grpSpPr>
        <a:xfrm>
          <a:off x="0" y="0"/>
          <a:ext cx="0" cy="0"/>
          <a:chOff x="0" y="0"/>
          <a:chExt cx="0" cy="0"/>
        </a:xfrm>
      </p:grpSpPr>
      <p:sp>
        <p:nvSpPr>
          <p:cNvPr id="433" name="Title Text"/>
          <p:cNvSpPr txBox="1">
            <a:spLocks noGrp="1"/>
          </p:cNvSpPr>
          <p:nvPr>
            <p:ph type="title"/>
          </p:nvPr>
        </p:nvSpPr>
        <p:spPr>
          <a:xfrm>
            <a:off x="658285" y="176477"/>
            <a:ext cx="11069969" cy="1474523"/>
          </a:xfrm>
          <a:prstGeom prst="rect">
            <a:avLst/>
          </a:prstGeom>
        </p:spPr>
        <p:txBody>
          <a:bodyPr anchor="b"/>
          <a:lstStyle/>
          <a:p>
            <a:r>
              <a:t>Title Text</a:t>
            </a:r>
          </a:p>
        </p:txBody>
      </p:sp>
      <p:sp>
        <p:nvSpPr>
          <p:cNvPr id="434" name="Body Level One…"/>
          <p:cNvSpPr txBox="1">
            <a:spLocks noGrp="1"/>
          </p:cNvSpPr>
          <p:nvPr>
            <p:ph type="body" idx="13"/>
          </p:nvPr>
        </p:nvSpPr>
        <p:spPr>
          <a:xfrm>
            <a:off x="658368" y="1695027"/>
            <a:ext cx="10676400" cy="5199262"/>
          </a:xfrm>
          <a:prstGeom prst="rect">
            <a:avLst/>
          </a:prstGeom>
        </p:spPr>
        <p:txBody>
          <a:bodyPr>
            <a:normAutofit/>
          </a:bodyPr>
          <a:lstStyle>
            <a:lvl1pPr marL="0" indent="0" algn="l">
              <a:buSzTx/>
              <a:buNone/>
              <a:defRPr sz="1425"/>
            </a:lvl1pPr>
            <a:lvl2pPr marL="0" indent="238125" algn="l">
              <a:buSzTx/>
              <a:buNone/>
              <a:defRPr sz="1425"/>
            </a:lvl2pPr>
            <a:lvl3pPr marL="0" indent="476250" algn="l">
              <a:buSzTx/>
              <a:buNone/>
              <a:defRPr sz="1425"/>
            </a:lvl3pPr>
            <a:lvl4pPr marL="0" indent="714375" algn="l">
              <a:buSzTx/>
              <a:buNone/>
              <a:defRPr sz="1425"/>
            </a:lvl4pPr>
            <a:lvl5pPr marL="0" indent="952500" algn="l">
              <a:buSzTx/>
              <a:buNone/>
              <a:defRPr sz="1425"/>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lide Number">
            <a:extLst>
              <a:ext uri="{FF2B5EF4-FFF2-40B4-BE49-F238E27FC236}">
                <a16:creationId xmlns:a16="http://schemas.microsoft.com/office/drawing/2014/main" id="{209AA7C7-F61F-4794-9D53-4EA6D59389E1}"/>
              </a:ext>
            </a:extLst>
          </p:cNvPr>
          <p:cNvSpPr txBox="1">
            <a:spLocks noGrp="1"/>
          </p:cNvSpPr>
          <p:nvPr>
            <p:ph type="sldNum" sz="quarter" idx="2"/>
          </p:nvPr>
        </p:nvSpPr>
        <p:spPr>
          <a:xfrm>
            <a:off x="11683822" y="6397104"/>
            <a:ext cx="237245" cy="241092"/>
          </a:xfrm>
          <a:prstGeom prst="rect">
            <a:avLst/>
          </a:prstGeom>
          <a:ln w="12700">
            <a:miter lim="400000"/>
          </a:ln>
        </p:spPr>
        <p:txBody>
          <a:bodyPr wrap="none" lIns="50800" tIns="50800" rIns="50800" bIns="50800" anchor="b">
            <a:spAutoFit/>
          </a:bodyPr>
          <a:lstStyle>
            <a:lvl1pPr algn="r">
              <a:defRPr sz="900">
                <a:solidFill>
                  <a:srgbClr val="136294"/>
                </a:solidFill>
                <a:latin typeface="+mn-lt"/>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44894127"/>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75A7A544-480B-4CAD-A191-7216CD329FA6}"/>
              </a:ext>
            </a:extLst>
          </p:cNvPr>
          <p:cNvSpPr>
            <a:spLocks noGrp="1"/>
          </p:cNvSpPr>
          <p:nvPr>
            <p:ph type="pic" sz="quarter" idx="17"/>
          </p:nvPr>
        </p:nvSpPr>
        <p:spPr>
          <a:xfrm>
            <a:off x="3474720" y="1801368"/>
            <a:ext cx="8229600" cy="4498848"/>
          </a:xfrm>
        </p:spPr>
        <p:txBody>
          <a:bodyPr/>
          <a:lstStyle/>
          <a:p>
            <a:r>
              <a:rPr lang="en-US" dirty="0"/>
              <a:t>Click icon to add picture</a:t>
            </a:r>
          </a:p>
        </p:txBody>
      </p:sp>
      <p:pic>
        <p:nvPicPr>
          <p:cNvPr id="17" name="Picture 16">
            <a:extLst>
              <a:ext uri="{FF2B5EF4-FFF2-40B4-BE49-F238E27FC236}">
                <a16:creationId xmlns:a16="http://schemas.microsoft.com/office/drawing/2014/main" id="{B8A22520-C5A1-4BA9-BD92-DCF099669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88000"/>
          </a:xfrm>
          <a:prstGeom prst="rect">
            <a:avLst/>
          </a:prstGeom>
        </p:spPr>
      </p:pic>
      <p:sp>
        <p:nvSpPr>
          <p:cNvPr id="18" name="Content Placeholder 2">
            <a:extLst>
              <a:ext uri="{FF2B5EF4-FFF2-40B4-BE49-F238E27FC236}">
                <a16:creationId xmlns:a16="http://schemas.microsoft.com/office/drawing/2014/main" id="{A4AB8E9E-6664-4688-B682-C1611EE2BA77}"/>
              </a:ext>
            </a:extLst>
          </p:cNvPr>
          <p:cNvSpPr>
            <a:spLocks noGrp="1"/>
          </p:cNvSpPr>
          <p:nvPr>
            <p:ph idx="15" hasCustomPrompt="1"/>
          </p:nvPr>
        </p:nvSpPr>
        <p:spPr>
          <a:xfrm>
            <a:off x="4562856" y="3959352"/>
            <a:ext cx="6858000" cy="2203704"/>
          </a:xfrm>
          <a:prstGeom prst="rect">
            <a:avLst/>
          </a:prstGeom>
        </p:spPr>
        <p:txBody>
          <a:bodyPr/>
          <a:lstStyle>
            <a:lvl1pPr marL="0" marR="0" indent="0" algn="r" defTabSz="457200" rtl="0" eaLnBrk="1" fontAlgn="auto" latinLnBrk="0" hangingPunct="1">
              <a:lnSpc>
                <a:spcPct val="100000"/>
              </a:lnSpc>
              <a:spcBef>
                <a:spcPts val="0"/>
              </a:spcBef>
              <a:spcAft>
                <a:spcPts val="600"/>
              </a:spcAft>
              <a:buClr>
                <a:srgbClr val="2C9FDE"/>
              </a:buClr>
              <a:buSzTx/>
              <a:buFont typeface="Arial"/>
              <a:buNone/>
              <a:tabLst/>
              <a:defRPr sz="4400" b="0">
                <a:solidFill>
                  <a:schemeClr val="bg1"/>
                </a:solidFill>
                <a:latin typeface="Helvetica Neue Medium" panose="02000503000000020004"/>
              </a:defRPr>
            </a:lvl1pPr>
            <a:lvl2pPr marL="457200" indent="0">
              <a:buNone/>
              <a:defRPr/>
            </a:lvl2pPr>
          </a:lstStyle>
          <a:p>
            <a:pPr lvl="0"/>
            <a:r>
              <a:rPr lang="en-US" dirty="0"/>
              <a:t>Cover Slide</a:t>
            </a:r>
          </a:p>
          <a:p>
            <a:pPr lvl="0"/>
            <a:r>
              <a:rPr lang="en-US" dirty="0"/>
              <a:t>Presentation Title</a:t>
            </a:r>
          </a:p>
          <a:p>
            <a:pPr lvl="0"/>
            <a:r>
              <a:rPr lang="en-US" dirty="0"/>
              <a:t>Title Line 2</a:t>
            </a:r>
          </a:p>
        </p:txBody>
      </p:sp>
      <p:sp>
        <p:nvSpPr>
          <p:cNvPr id="19" name="Content Placeholder 2">
            <a:extLst>
              <a:ext uri="{FF2B5EF4-FFF2-40B4-BE49-F238E27FC236}">
                <a16:creationId xmlns:a16="http://schemas.microsoft.com/office/drawing/2014/main" id="{35A50993-4A6F-4017-83F5-8E4ABEC8B980}"/>
              </a:ext>
            </a:extLst>
          </p:cNvPr>
          <p:cNvSpPr>
            <a:spLocks noGrp="1"/>
          </p:cNvSpPr>
          <p:nvPr>
            <p:ph idx="16" hasCustomPrompt="1"/>
          </p:nvPr>
        </p:nvSpPr>
        <p:spPr>
          <a:xfrm>
            <a:off x="420624" y="5541264"/>
            <a:ext cx="2615184" cy="832104"/>
          </a:xfrm>
          <a:prstGeom prst="rect">
            <a:avLst/>
          </a:prstGeom>
        </p:spPr>
        <p:txBody>
          <a:bodyPr>
            <a:normAutofit/>
          </a:bodyPr>
          <a:lstStyle>
            <a:lvl1pPr marL="0" marR="0" indent="0" algn="r" defTabSz="457200" rtl="0" eaLnBrk="1" fontAlgn="auto" latinLnBrk="0" hangingPunct="1">
              <a:lnSpc>
                <a:spcPct val="100000"/>
              </a:lnSpc>
              <a:spcBef>
                <a:spcPts val="0"/>
              </a:spcBef>
              <a:spcAft>
                <a:spcPts val="0"/>
              </a:spcAft>
              <a:buClr>
                <a:srgbClr val="2C9FDE"/>
              </a:buClr>
              <a:buSzTx/>
              <a:buFont typeface="Arial"/>
              <a:buNone/>
              <a:tabLst/>
              <a:defRPr sz="2400" b="0">
                <a:latin typeface="Helvetica Neue Medium" panose="02000503000000020004"/>
              </a:defRPr>
            </a:lvl1pPr>
            <a:lvl2pPr marL="457200" indent="0">
              <a:buNone/>
              <a:defRPr/>
            </a:lvl2pPr>
          </a:lstStyle>
          <a:p>
            <a:pPr lvl="0"/>
            <a:r>
              <a:rPr lang="en-US" dirty="0"/>
              <a:t>Presenter name</a:t>
            </a:r>
          </a:p>
          <a:p>
            <a:pPr lvl="0"/>
            <a:r>
              <a:rPr lang="en-US" dirty="0"/>
              <a:t>Affiliation</a:t>
            </a:r>
          </a:p>
        </p:txBody>
      </p:sp>
      <p:sp>
        <p:nvSpPr>
          <p:cNvPr id="22" name="Slide Number Placeholder 5">
            <a:extLst>
              <a:ext uri="{FF2B5EF4-FFF2-40B4-BE49-F238E27FC236}">
                <a16:creationId xmlns:a16="http://schemas.microsoft.com/office/drawing/2014/main" id="{2A0A6314-D79E-41F1-A655-D6660B824AD5}"/>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95EE6-BB6C-CC41-803B-56DD9F89AD38}" type="slidenum">
              <a:rPr lang="en-US" smtClean="0"/>
              <a:t>‹#›</a:t>
            </a:fld>
            <a:endParaRPr lang="en-US" dirty="0"/>
          </a:p>
        </p:txBody>
      </p:sp>
    </p:spTree>
    <p:extLst>
      <p:ext uri="{BB962C8B-B14F-4D97-AF65-F5344CB8AC3E}">
        <p14:creationId xmlns:p14="http://schemas.microsoft.com/office/powerpoint/2010/main" val="371054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24C7331-6624-2E46-97C0-F70E36BA654A}" type="datetime1">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353800" y="6356350"/>
            <a:ext cx="719959" cy="365125"/>
          </a:xfrm>
        </p:spPr>
        <p:txBody>
          <a:bodyPr/>
          <a:lstStyle/>
          <a:p>
            <a:fld id="{3DC4386E-75B9-4B9B-820A-BF952EA8AB29}" type="slidenum">
              <a:rPr lang="en-US" smtClean="0"/>
              <a:t>‹#›</a:t>
            </a:fld>
            <a:endParaRPr lang="en-US" dirty="0"/>
          </a:p>
        </p:txBody>
      </p:sp>
    </p:spTree>
    <p:extLst>
      <p:ext uri="{BB962C8B-B14F-4D97-AF65-F5344CB8AC3E}">
        <p14:creationId xmlns:p14="http://schemas.microsoft.com/office/powerpoint/2010/main" val="104189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CECD-C14B-4F78-B720-217298C12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F48027-B509-4F7E-B511-5F98F42C12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2F660-A690-423C-84B8-329B651E7F91}"/>
              </a:ext>
            </a:extLst>
          </p:cNvPr>
          <p:cNvSpPr>
            <a:spLocks noGrp="1"/>
          </p:cNvSpPr>
          <p:nvPr>
            <p:ph type="dt" sz="half" idx="10"/>
          </p:nvPr>
        </p:nvSpPr>
        <p:spPr/>
        <p:txBody>
          <a:bodyPr/>
          <a:lstStyle/>
          <a:p>
            <a:fld id="{60236262-BDC7-4F4E-B144-80543DA701F5}" type="datetimeFigureOut">
              <a:rPr lang="en-US" smtClean="0"/>
              <a:t>1/21/2022</a:t>
            </a:fld>
            <a:endParaRPr lang="en-US"/>
          </a:p>
        </p:txBody>
      </p:sp>
      <p:sp>
        <p:nvSpPr>
          <p:cNvPr id="5" name="Footer Placeholder 4">
            <a:extLst>
              <a:ext uri="{FF2B5EF4-FFF2-40B4-BE49-F238E27FC236}">
                <a16:creationId xmlns:a16="http://schemas.microsoft.com/office/drawing/2014/main" id="{2AF13B62-B702-495C-9BD9-3DC046ED5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524A4-6F49-4B0F-8276-799BDA138B12}"/>
              </a:ext>
            </a:extLst>
          </p:cNvPr>
          <p:cNvSpPr>
            <a:spLocks noGrp="1"/>
          </p:cNvSpPr>
          <p:nvPr>
            <p:ph type="sldNum" sz="quarter" idx="12"/>
          </p:nvPr>
        </p:nvSpPr>
        <p:spPr/>
        <p:txBody>
          <a:bodyPr/>
          <a:lstStyle/>
          <a:p>
            <a:fld id="{939352C1-055E-47AC-BFA9-6BE465F66F2A}" type="slidenum">
              <a:rPr lang="en-US" smtClean="0"/>
              <a:t>‹#›</a:t>
            </a:fld>
            <a:endParaRPr lang="en-US"/>
          </a:p>
        </p:txBody>
      </p:sp>
    </p:spTree>
    <p:extLst>
      <p:ext uri="{BB962C8B-B14F-4D97-AF65-F5344CB8AC3E}">
        <p14:creationId xmlns:p14="http://schemas.microsoft.com/office/powerpoint/2010/main" val="12137647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7777-4CEA-4D81-9E33-0AD7F1AF33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DF812-2296-4F1A-95DB-F48BAB15B2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8F32F-7DAB-40EB-BA1D-390EF7645120}"/>
              </a:ext>
            </a:extLst>
          </p:cNvPr>
          <p:cNvSpPr>
            <a:spLocks noGrp="1"/>
          </p:cNvSpPr>
          <p:nvPr>
            <p:ph type="dt" sz="half" idx="10"/>
          </p:nvPr>
        </p:nvSpPr>
        <p:spPr/>
        <p:txBody>
          <a:bodyPr/>
          <a:lstStyle/>
          <a:p>
            <a:fld id="{4F6BD5D4-7424-415F-9C79-391EF31591B7}" type="datetimeFigureOut">
              <a:rPr lang="en-US" smtClean="0"/>
              <a:t>1/21/2022</a:t>
            </a:fld>
            <a:endParaRPr lang="en-US"/>
          </a:p>
        </p:txBody>
      </p:sp>
      <p:sp>
        <p:nvSpPr>
          <p:cNvPr id="5" name="Footer Placeholder 4">
            <a:extLst>
              <a:ext uri="{FF2B5EF4-FFF2-40B4-BE49-F238E27FC236}">
                <a16:creationId xmlns:a16="http://schemas.microsoft.com/office/drawing/2014/main" id="{C9B165F2-71E9-4CAA-8DA3-927360ED9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9528B-F97B-4E11-8FF1-EF0D8D2E641B}"/>
              </a:ext>
            </a:extLst>
          </p:cNvPr>
          <p:cNvSpPr>
            <a:spLocks noGrp="1"/>
          </p:cNvSpPr>
          <p:nvPr>
            <p:ph type="sldNum" sz="quarter" idx="12"/>
          </p:nvPr>
        </p:nvSpPr>
        <p:spPr/>
        <p:txBody>
          <a:bodyPr/>
          <a:lstStyle/>
          <a:p>
            <a:fld id="{84F4792D-028A-459B-BC6C-01D81CED290E}" type="slidenum">
              <a:rPr lang="en-US" smtClean="0"/>
              <a:t>‹#›</a:t>
            </a:fld>
            <a:endParaRPr lang="en-US"/>
          </a:p>
        </p:txBody>
      </p:sp>
    </p:spTree>
    <p:extLst>
      <p:ext uri="{BB962C8B-B14F-4D97-AF65-F5344CB8AC3E}">
        <p14:creationId xmlns:p14="http://schemas.microsoft.com/office/powerpoint/2010/main" val="118409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hoto copy 6">
    <p:spTree>
      <p:nvGrpSpPr>
        <p:cNvPr id="1" name=""/>
        <p:cNvGrpSpPr/>
        <p:nvPr/>
      </p:nvGrpSpPr>
      <p:grpSpPr>
        <a:xfrm>
          <a:off x="0" y="0"/>
          <a:ext cx="0" cy="0"/>
          <a:chOff x="0" y="0"/>
          <a:chExt cx="0" cy="0"/>
        </a:xfrm>
      </p:grpSpPr>
      <p:sp>
        <p:nvSpPr>
          <p:cNvPr id="204" name="Image"/>
          <p:cNvSpPr>
            <a:spLocks noGrp="1"/>
          </p:cNvSpPr>
          <p:nvPr>
            <p:ph type="pic" sz="half" idx="13"/>
          </p:nvPr>
        </p:nvSpPr>
        <p:spPr>
          <a:xfrm>
            <a:off x="7023338" y="904487"/>
            <a:ext cx="4382063" cy="5048945"/>
          </a:xfrm>
          <a:prstGeom prst="rect">
            <a:avLst/>
          </a:prstGeom>
        </p:spPr>
        <p:txBody>
          <a:bodyPr lIns="91439" tIns="45719" rIns="91439" bIns="45719"/>
          <a:lstStyle/>
          <a:p>
            <a:endParaRPr dirty="0"/>
          </a:p>
        </p:txBody>
      </p:sp>
      <p:sp>
        <p:nvSpPr>
          <p:cNvPr id="205" name="Title Text"/>
          <p:cNvSpPr txBox="1">
            <a:spLocks noGrp="1"/>
          </p:cNvSpPr>
          <p:nvPr>
            <p:ph type="title"/>
          </p:nvPr>
        </p:nvSpPr>
        <p:spPr>
          <a:xfrm>
            <a:off x="844552" y="882253"/>
            <a:ext cx="6181725" cy="2362234"/>
          </a:xfrm>
          <a:prstGeom prst="rect">
            <a:avLst/>
          </a:prstGeom>
        </p:spPr>
        <p:txBody>
          <a:bodyPr anchor="b"/>
          <a:lstStyle/>
          <a:p>
            <a:r>
              <a:t>Title Text</a:t>
            </a:r>
          </a:p>
        </p:txBody>
      </p:sp>
      <p:sp>
        <p:nvSpPr>
          <p:cNvPr id="206" name="Body Level One…"/>
          <p:cNvSpPr txBox="1">
            <a:spLocks noGrp="1"/>
          </p:cNvSpPr>
          <p:nvPr>
            <p:ph type="body" sz="quarter" idx="1"/>
          </p:nvPr>
        </p:nvSpPr>
        <p:spPr>
          <a:xfrm>
            <a:off x="4124596" y="3312592"/>
            <a:ext cx="2682577" cy="3342217"/>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207" name="Rectangle"/>
          <p:cNvSpPr/>
          <p:nvPr/>
        </p:nvSpPr>
        <p:spPr>
          <a:xfrm>
            <a:off x="-1" y="-12700"/>
            <a:ext cx="274321" cy="6883400"/>
          </a:xfrm>
          <a:prstGeom prst="rect">
            <a:avLst/>
          </a:prstGeom>
          <a:solidFill>
            <a:srgbClr val="81A042"/>
          </a:solidFill>
          <a:ln w="12700">
            <a:miter lim="400000"/>
          </a:ln>
        </p:spPr>
        <p:txBody>
          <a:bodyPr lIns="0" tIns="0" rIns="0" bIns="0" anchor="ctr"/>
          <a:lstStyle/>
          <a:p>
            <a:pPr defTabSz="257188">
              <a:defRPr sz="4800" b="0">
                <a:solidFill>
                  <a:srgbClr val="006394"/>
                </a:solidFill>
              </a:defRPr>
            </a:pPr>
            <a:endParaRPr sz="1013" dirty="0"/>
          </a:p>
        </p:txBody>
      </p:sp>
      <p:pic>
        <p:nvPicPr>
          <p:cNvPr id="208" name="FNIHnotext.png" descr="FNIHnotext.png"/>
          <p:cNvPicPr>
            <a:picLocks noChangeAspect="1"/>
          </p:cNvPicPr>
          <p:nvPr/>
        </p:nvPicPr>
        <p:blipFill>
          <a:blip r:embed="rId2"/>
          <a:stretch>
            <a:fillRect/>
          </a:stretch>
        </p:blipFill>
        <p:spPr>
          <a:xfrm>
            <a:off x="470008" y="6122268"/>
            <a:ext cx="1166533" cy="409783"/>
          </a:xfrm>
          <a:prstGeom prst="rect">
            <a:avLst/>
          </a:prstGeom>
          <a:ln w="12700">
            <a:miter lim="400000"/>
          </a:ln>
        </p:spPr>
      </p:pic>
      <p:sp>
        <p:nvSpPr>
          <p:cNvPr id="209" name="Slide Number"/>
          <p:cNvSpPr txBox="1">
            <a:spLocks noGrp="1"/>
          </p:cNvSpPr>
          <p:nvPr>
            <p:ph type="sldNum" sz="quarter" idx="2"/>
          </p:nvPr>
        </p:nvSpPr>
        <p:spPr>
          <a:xfrm>
            <a:off x="11768745" y="6432804"/>
            <a:ext cx="163506" cy="164276"/>
          </a:xfrm>
          <a:prstGeom prst="rect">
            <a:avLst/>
          </a:prstGeom>
        </p:spPr>
        <p:txBody>
          <a:bodyPr anchor="t"/>
          <a:lstStyle/>
          <a:p>
            <a:fld id="{86CB4B4D-7CA3-9044-876B-883B54F8677D}" type="slidenum">
              <a:t>‹#›</a:t>
            </a:fld>
            <a:endParaRPr dirty="0"/>
          </a:p>
        </p:txBody>
      </p:sp>
    </p:spTree>
    <p:extLst>
      <p:ext uri="{BB962C8B-B14F-4D97-AF65-F5344CB8AC3E}">
        <p14:creationId xmlns:p14="http://schemas.microsoft.com/office/powerpoint/2010/main" val="2021670992"/>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4400" b="1">
                <a:solidFill>
                  <a:schemeClr val="accent1"/>
                </a:solidFill>
                <a:latin typeface="Helvetica Neue Medium"/>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E34715D-164C-44FB-B978-0758F19C9A8B}" type="slidenum">
              <a:rPr lang="en-US" smtClean="0"/>
              <a:t>‹#›</a:t>
            </a:fld>
            <a:endParaRPr lang="en-US" dirty="0"/>
          </a:p>
        </p:txBody>
      </p:sp>
      <p:pic>
        <p:nvPicPr>
          <p:cNvPr id="6" name="Picture 5">
            <a:extLst>
              <a:ext uri="{FF2B5EF4-FFF2-40B4-BE49-F238E27FC236}">
                <a16:creationId xmlns:a16="http://schemas.microsoft.com/office/drawing/2014/main" id="{5591DF06-99C0-4DF2-911B-E21DC32EEEE1}"/>
              </a:ext>
            </a:extLst>
          </p:cNvPr>
          <p:cNvPicPr>
            <a:picLocks noChangeAspect="1"/>
          </p:cNvPicPr>
          <p:nvPr/>
        </p:nvPicPr>
        <p:blipFill rotWithShape="1">
          <a:blip r:embed="rId2">
            <a:extLst>
              <a:ext uri="{28A0092B-C50C-407E-A947-70E740481C1C}">
                <a14:useLocalDpi xmlns:a14="http://schemas.microsoft.com/office/drawing/2010/main" val="0"/>
              </a:ext>
            </a:extLst>
          </a:blip>
          <a:srcRect l="27921" t="21272" r="527"/>
          <a:stretch/>
        </p:blipFill>
        <p:spPr>
          <a:xfrm>
            <a:off x="3321845" y="5815013"/>
            <a:ext cx="8870156" cy="1042987"/>
          </a:xfrm>
          <a:prstGeom prst="rect">
            <a:avLst/>
          </a:prstGeom>
        </p:spPr>
      </p:pic>
      <p:pic>
        <p:nvPicPr>
          <p:cNvPr id="7" name="Picture 6">
            <a:extLst>
              <a:ext uri="{FF2B5EF4-FFF2-40B4-BE49-F238E27FC236}">
                <a16:creationId xmlns:a16="http://schemas.microsoft.com/office/drawing/2014/main" id="{2A38EEE6-D54D-4581-B534-A91687C9CB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527" y="5913263"/>
            <a:ext cx="2657285" cy="664322"/>
          </a:xfrm>
          <a:prstGeom prst="rect">
            <a:avLst/>
          </a:prstGeom>
        </p:spPr>
      </p:pic>
      <p:sp>
        <p:nvSpPr>
          <p:cNvPr id="8" name="Slide Number Placeholder 5">
            <a:extLst>
              <a:ext uri="{FF2B5EF4-FFF2-40B4-BE49-F238E27FC236}">
                <a16:creationId xmlns:a16="http://schemas.microsoft.com/office/drawing/2014/main" id="{3C2EA3B1-3485-45F7-977A-9161B422F57F}"/>
              </a:ext>
            </a:extLst>
          </p:cNvPr>
          <p:cNvSpPr txBox="1">
            <a:spLocks/>
          </p:cNvSpPr>
          <p:nvPr/>
        </p:nvSpPr>
        <p:spPr>
          <a:xfrm>
            <a:off x="8890000" y="6522198"/>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7895EE6-BB6C-CC41-803B-56DD9F89AD38}" type="slidenum">
              <a:rPr lang="en-US" smtClean="0"/>
              <a:pPr/>
              <a:t>‹#›</a:t>
            </a:fld>
            <a:endParaRPr lang="en-US" dirty="0"/>
          </a:p>
        </p:txBody>
      </p:sp>
    </p:spTree>
    <p:extLst>
      <p:ext uri="{BB962C8B-B14F-4D97-AF65-F5344CB8AC3E}">
        <p14:creationId xmlns:p14="http://schemas.microsoft.com/office/powerpoint/2010/main" val="3430020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copy 7">
    <p:spTree>
      <p:nvGrpSpPr>
        <p:cNvPr id="1" name=""/>
        <p:cNvGrpSpPr/>
        <p:nvPr/>
      </p:nvGrpSpPr>
      <p:grpSpPr>
        <a:xfrm>
          <a:off x="0" y="0"/>
          <a:ext cx="0" cy="0"/>
          <a:chOff x="0" y="0"/>
          <a:chExt cx="0" cy="0"/>
        </a:xfrm>
      </p:grpSpPr>
      <p:sp>
        <p:nvSpPr>
          <p:cNvPr id="216" name="Image"/>
          <p:cNvSpPr>
            <a:spLocks noGrp="1"/>
          </p:cNvSpPr>
          <p:nvPr>
            <p:ph type="pic" sz="half" idx="13"/>
          </p:nvPr>
        </p:nvSpPr>
        <p:spPr>
          <a:xfrm>
            <a:off x="7023338" y="904487"/>
            <a:ext cx="4382063" cy="5048945"/>
          </a:xfrm>
          <a:prstGeom prst="rect">
            <a:avLst/>
          </a:prstGeom>
        </p:spPr>
        <p:txBody>
          <a:bodyPr lIns="91439" tIns="45719" rIns="91439" bIns="45719"/>
          <a:lstStyle/>
          <a:p>
            <a:endParaRPr dirty="0"/>
          </a:p>
        </p:txBody>
      </p:sp>
      <p:sp>
        <p:nvSpPr>
          <p:cNvPr id="217" name="Title Text"/>
          <p:cNvSpPr txBox="1">
            <a:spLocks noGrp="1"/>
          </p:cNvSpPr>
          <p:nvPr>
            <p:ph type="title"/>
          </p:nvPr>
        </p:nvSpPr>
        <p:spPr>
          <a:xfrm>
            <a:off x="844552" y="882253"/>
            <a:ext cx="6181725" cy="2362234"/>
          </a:xfrm>
          <a:prstGeom prst="rect">
            <a:avLst/>
          </a:prstGeom>
        </p:spPr>
        <p:txBody>
          <a:bodyPr anchor="b"/>
          <a:lstStyle/>
          <a:p>
            <a:r>
              <a:t>Title Text</a:t>
            </a:r>
          </a:p>
        </p:txBody>
      </p:sp>
      <p:sp>
        <p:nvSpPr>
          <p:cNvPr id="218" name="Body Level One…"/>
          <p:cNvSpPr txBox="1">
            <a:spLocks noGrp="1"/>
          </p:cNvSpPr>
          <p:nvPr>
            <p:ph type="body" sz="quarter" idx="1"/>
          </p:nvPr>
        </p:nvSpPr>
        <p:spPr>
          <a:xfrm>
            <a:off x="4124596" y="3312592"/>
            <a:ext cx="2682577" cy="3342217"/>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219" name="Rectangle"/>
          <p:cNvSpPr/>
          <p:nvPr/>
        </p:nvSpPr>
        <p:spPr>
          <a:xfrm>
            <a:off x="-1" y="-12700"/>
            <a:ext cx="274321" cy="6883400"/>
          </a:xfrm>
          <a:prstGeom prst="rect">
            <a:avLst/>
          </a:prstGeom>
          <a:solidFill>
            <a:srgbClr val="B1CADE"/>
          </a:solidFill>
          <a:ln w="12700">
            <a:miter lim="400000"/>
          </a:ln>
        </p:spPr>
        <p:txBody>
          <a:bodyPr lIns="0" tIns="0" rIns="0" bIns="0" anchor="ctr"/>
          <a:lstStyle/>
          <a:p>
            <a:pPr defTabSz="257188">
              <a:defRPr sz="4800" b="0">
                <a:solidFill>
                  <a:srgbClr val="006394"/>
                </a:solidFill>
              </a:defRPr>
            </a:pPr>
            <a:endParaRPr sz="1013" dirty="0"/>
          </a:p>
        </p:txBody>
      </p:sp>
      <p:pic>
        <p:nvPicPr>
          <p:cNvPr id="220" name="FNIHnotext.png" descr="FNIHnotext.png"/>
          <p:cNvPicPr>
            <a:picLocks noChangeAspect="1"/>
          </p:cNvPicPr>
          <p:nvPr/>
        </p:nvPicPr>
        <p:blipFill>
          <a:blip r:embed="rId2"/>
          <a:stretch>
            <a:fillRect/>
          </a:stretch>
        </p:blipFill>
        <p:spPr>
          <a:xfrm>
            <a:off x="470008" y="6122268"/>
            <a:ext cx="1166533" cy="409783"/>
          </a:xfrm>
          <a:prstGeom prst="rect">
            <a:avLst/>
          </a:prstGeom>
          <a:ln w="12700">
            <a:miter lim="400000"/>
          </a:ln>
        </p:spPr>
      </p:pic>
      <p:sp>
        <p:nvSpPr>
          <p:cNvPr id="221" name="Slide Number"/>
          <p:cNvSpPr txBox="1">
            <a:spLocks noGrp="1"/>
          </p:cNvSpPr>
          <p:nvPr>
            <p:ph type="sldNum" sz="quarter" idx="2"/>
          </p:nvPr>
        </p:nvSpPr>
        <p:spPr>
          <a:xfrm>
            <a:off x="11768745" y="6432804"/>
            <a:ext cx="163506" cy="164276"/>
          </a:xfrm>
          <a:prstGeom prst="rect">
            <a:avLst/>
          </a:prstGeom>
        </p:spPr>
        <p:txBody>
          <a:bodyPr anchor="t"/>
          <a:lstStyle/>
          <a:p>
            <a:fld id="{86CB4B4D-7CA3-9044-876B-883B54F8677D}" type="slidenum">
              <a:t>‹#›</a:t>
            </a:fld>
            <a:endParaRPr dirty="0"/>
          </a:p>
        </p:txBody>
      </p:sp>
    </p:spTree>
    <p:extLst>
      <p:ext uri="{BB962C8B-B14F-4D97-AF65-F5344CB8AC3E}">
        <p14:creationId xmlns:p14="http://schemas.microsoft.com/office/powerpoint/2010/main" val="247823310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copy 2">
    <p:spTree>
      <p:nvGrpSpPr>
        <p:cNvPr id="1" name=""/>
        <p:cNvGrpSpPr/>
        <p:nvPr/>
      </p:nvGrpSpPr>
      <p:grpSpPr>
        <a:xfrm>
          <a:off x="0" y="0"/>
          <a:ext cx="0" cy="0"/>
          <a:chOff x="0" y="0"/>
          <a:chExt cx="0" cy="0"/>
        </a:xfrm>
      </p:grpSpPr>
      <p:sp>
        <p:nvSpPr>
          <p:cNvPr id="228" name="Body Level One…"/>
          <p:cNvSpPr txBox="1">
            <a:spLocks noGrp="1"/>
          </p:cNvSpPr>
          <p:nvPr>
            <p:ph type="body" sz="quarter" idx="1"/>
          </p:nvPr>
        </p:nvSpPr>
        <p:spPr>
          <a:xfrm>
            <a:off x="9917341" y="1028105"/>
            <a:ext cx="1844312" cy="3283348"/>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229" name="Body Level One…"/>
          <p:cNvSpPr txBox="1">
            <a:spLocks noGrp="1"/>
          </p:cNvSpPr>
          <p:nvPr>
            <p:ph type="body" sz="quarter" idx="13"/>
          </p:nvPr>
        </p:nvSpPr>
        <p:spPr>
          <a:xfrm>
            <a:off x="2640901" y="2620931"/>
            <a:ext cx="1600115" cy="1709973"/>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230" name="Image"/>
          <p:cNvSpPr>
            <a:spLocks noGrp="1"/>
          </p:cNvSpPr>
          <p:nvPr>
            <p:ph type="pic" sz="quarter" idx="14"/>
          </p:nvPr>
        </p:nvSpPr>
        <p:spPr>
          <a:xfrm>
            <a:off x="4344853" y="2619757"/>
            <a:ext cx="3312051" cy="1712302"/>
          </a:xfrm>
          <a:prstGeom prst="rect">
            <a:avLst/>
          </a:prstGeom>
        </p:spPr>
        <p:txBody>
          <a:bodyPr lIns="91439" tIns="45719" rIns="91439" bIns="45719"/>
          <a:lstStyle/>
          <a:p>
            <a:endParaRPr dirty="0"/>
          </a:p>
        </p:txBody>
      </p:sp>
      <p:sp>
        <p:nvSpPr>
          <p:cNvPr id="231" name="Image"/>
          <p:cNvSpPr>
            <a:spLocks noGrp="1"/>
          </p:cNvSpPr>
          <p:nvPr>
            <p:ph type="pic" sz="quarter" idx="15"/>
          </p:nvPr>
        </p:nvSpPr>
        <p:spPr>
          <a:xfrm>
            <a:off x="5206333" y="4441478"/>
            <a:ext cx="3312027" cy="2415736"/>
          </a:xfrm>
          <a:prstGeom prst="rect">
            <a:avLst/>
          </a:prstGeom>
        </p:spPr>
        <p:txBody>
          <a:bodyPr lIns="91439" tIns="45719" rIns="91439" bIns="45719"/>
          <a:lstStyle/>
          <a:p>
            <a:endParaRPr dirty="0"/>
          </a:p>
        </p:txBody>
      </p:sp>
      <p:sp>
        <p:nvSpPr>
          <p:cNvPr id="232" name="Image"/>
          <p:cNvSpPr>
            <a:spLocks noGrp="1"/>
          </p:cNvSpPr>
          <p:nvPr>
            <p:ph type="pic" sz="quarter" idx="16"/>
          </p:nvPr>
        </p:nvSpPr>
        <p:spPr>
          <a:xfrm>
            <a:off x="7760815" y="1050535"/>
            <a:ext cx="2087500" cy="3283269"/>
          </a:xfrm>
          <a:prstGeom prst="rect">
            <a:avLst/>
          </a:prstGeom>
        </p:spPr>
        <p:txBody>
          <a:bodyPr lIns="91439" tIns="45719" rIns="91439" bIns="45719"/>
          <a:lstStyle/>
          <a:p>
            <a:endParaRPr dirty="0"/>
          </a:p>
        </p:txBody>
      </p:sp>
      <p:sp>
        <p:nvSpPr>
          <p:cNvPr id="233" name="Body Level One…"/>
          <p:cNvSpPr txBox="1">
            <a:spLocks noGrp="1"/>
          </p:cNvSpPr>
          <p:nvPr>
            <p:ph type="body" sz="quarter" idx="17"/>
          </p:nvPr>
        </p:nvSpPr>
        <p:spPr>
          <a:xfrm>
            <a:off x="8577013" y="4449739"/>
            <a:ext cx="2087563" cy="2415779"/>
          </a:xfrm>
          <a:prstGeom prst="rect">
            <a:avLst/>
          </a:prstGeom>
        </p:spPr>
        <p:txBody>
          <a:bodyPr/>
          <a:lstStyle>
            <a:lvl1pPr marL="0" indent="330729">
              <a:buSzTx/>
              <a:buNone/>
              <a:defRPr/>
            </a:lvl1pPr>
          </a:lstStyle>
          <a:p>
            <a:pPr marL="0" indent="0">
              <a:buSzTx/>
              <a:buNone/>
            </a:pPr>
            <a:r>
              <a:t>Body Level One</a:t>
            </a:r>
          </a:p>
          <a:p>
            <a:pPr marL="0" indent="330729">
              <a:buSzTx/>
              <a:buNone/>
            </a:pPr>
            <a:r>
              <a:t>Body Level Two</a:t>
            </a:r>
          </a:p>
          <a:p>
            <a:pPr marL="0" lvl="1" indent="203708">
              <a:buSzTx/>
              <a:buNone/>
            </a:pPr>
            <a:r>
              <a:t>Body Level Three</a:t>
            </a:r>
          </a:p>
          <a:p>
            <a:pPr marL="0" lvl="2" indent="337654">
              <a:buSzTx/>
              <a:buNone/>
            </a:pPr>
            <a:r>
              <a:t>Body Level Four</a:t>
            </a:r>
          </a:p>
          <a:p>
            <a:pPr marL="0" lvl="3" indent="471599">
              <a:buSzTx/>
              <a:buNone/>
            </a:pPr>
            <a:r>
              <a:t>Body Level Five</a:t>
            </a:r>
          </a:p>
        </p:txBody>
      </p:sp>
      <p:sp>
        <p:nvSpPr>
          <p:cNvPr id="234" name="Title Text"/>
          <p:cNvSpPr txBox="1">
            <a:spLocks noGrp="1"/>
          </p:cNvSpPr>
          <p:nvPr>
            <p:ph type="body" sz="quarter" idx="18"/>
          </p:nvPr>
        </p:nvSpPr>
        <p:spPr>
          <a:xfrm>
            <a:off x="845826" y="971550"/>
            <a:ext cx="7097839" cy="1143000"/>
          </a:xfrm>
          <a:prstGeom prst="rect">
            <a:avLst/>
          </a:prstGeom>
        </p:spPr>
        <p:txBody>
          <a:bodyPr>
            <a:normAutofit/>
          </a:bodyPr>
          <a:lstStyle>
            <a:lvl1pPr marL="0" indent="0">
              <a:spcBef>
                <a:spcPts val="0"/>
              </a:spcBef>
              <a:buSzTx/>
              <a:buNone/>
              <a:defRPr sz="2321" b="1">
                <a:solidFill>
                  <a:srgbClr val="B1CADE"/>
                </a:solidFill>
              </a:defRPr>
            </a:lvl1pPr>
          </a:lstStyle>
          <a:p>
            <a:r>
              <a:t>Title Text</a:t>
            </a:r>
          </a:p>
        </p:txBody>
      </p:sp>
      <p:sp>
        <p:nvSpPr>
          <p:cNvPr id="235" name="Slide Number"/>
          <p:cNvSpPr txBox="1">
            <a:spLocks noGrp="1"/>
          </p:cNvSpPr>
          <p:nvPr>
            <p:ph type="sldNum" sz="quarter" idx="2"/>
          </p:nvPr>
        </p:nvSpPr>
        <p:spPr>
          <a:xfrm>
            <a:off x="11768745" y="6432804"/>
            <a:ext cx="163506" cy="164276"/>
          </a:xfrm>
          <a:prstGeom prst="rect">
            <a:avLst/>
          </a:prstGeom>
        </p:spPr>
        <p:txBody>
          <a:bodyPr anchor="t"/>
          <a:lstStyle/>
          <a:p>
            <a:fld id="{86CB4B4D-7CA3-9044-876B-883B54F8677D}" type="slidenum">
              <a:t>‹#›</a:t>
            </a:fld>
            <a:endParaRPr dirty="0"/>
          </a:p>
        </p:txBody>
      </p:sp>
    </p:spTree>
    <p:extLst>
      <p:ext uri="{BB962C8B-B14F-4D97-AF65-F5344CB8AC3E}">
        <p14:creationId xmlns:p14="http://schemas.microsoft.com/office/powerpoint/2010/main" val="7854675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copy 8">
    <p:spTree>
      <p:nvGrpSpPr>
        <p:cNvPr id="1" name=""/>
        <p:cNvGrpSpPr/>
        <p:nvPr/>
      </p:nvGrpSpPr>
      <p:grpSpPr>
        <a:xfrm>
          <a:off x="0" y="0"/>
          <a:ext cx="0" cy="0"/>
          <a:chOff x="0" y="0"/>
          <a:chExt cx="0" cy="0"/>
        </a:xfrm>
      </p:grpSpPr>
      <p:sp>
        <p:nvSpPr>
          <p:cNvPr id="242" name="Body Level One…"/>
          <p:cNvSpPr txBox="1">
            <a:spLocks noGrp="1"/>
          </p:cNvSpPr>
          <p:nvPr>
            <p:ph type="body" sz="quarter" idx="1"/>
          </p:nvPr>
        </p:nvSpPr>
        <p:spPr>
          <a:xfrm>
            <a:off x="9917341" y="1028105"/>
            <a:ext cx="1844312" cy="3283348"/>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243" name="Body Level One…"/>
          <p:cNvSpPr txBox="1">
            <a:spLocks noGrp="1"/>
          </p:cNvSpPr>
          <p:nvPr>
            <p:ph type="body" sz="quarter" idx="13"/>
          </p:nvPr>
        </p:nvSpPr>
        <p:spPr>
          <a:xfrm>
            <a:off x="2640901" y="2620931"/>
            <a:ext cx="1600115" cy="1709973"/>
          </a:xfrm>
          <a:prstGeom prst="rect">
            <a:avLst/>
          </a:prstGeom>
        </p:spPr>
        <p:txBody>
          <a:bodyPr/>
          <a:lstStyle>
            <a:lvl1pPr marL="0" indent="0">
              <a:buSzTx/>
              <a:buNone/>
            </a:lvl1pPr>
            <a:lvl2pPr marL="0" indent="133946">
              <a:buSzTx/>
              <a:buNone/>
            </a:lvl2pPr>
            <a:lvl3pPr marL="0" indent="267891">
              <a:buSzTx/>
              <a:buNone/>
            </a:lvl3pPr>
            <a:lvl4pPr marL="0" indent="401836">
              <a:buSzTx/>
              <a:buNone/>
            </a:lvl4pPr>
            <a:lvl5pPr marL="0" indent="535781">
              <a:buSzTx/>
              <a:buNone/>
            </a:lvl5pPr>
          </a:lstStyle>
          <a:p>
            <a:r>
              <a:t>Body Level One</a:t>
            </a:r>
          </a:p>
          <a:p>
            <a:pPr lvl="1"/>
            <a:r>
              <a:t>Body Level Two</a:t>
            </a:r>
          </a:p>
          <a:p>
            <a:pPr lvl="2"/>
            <a:r>
              <a:t>Body Level Three</a:t>
            </a:r>
          </a:p>
          <a:p>
            <a:pPr lvl="3"/>
            <a:r>
              <a:t>Body Level Four</a:t>
            </a:r>
          </a:p>
          <a:p>
            <a:pPr lvl="4"/>
            <a:r>
              <a:t>Body Level Five</a:t>
            </a:r>
          </a:p>
        </p:txBody>
      </p:sp>
      <p:sp>
        <p:nvSpPr>
          <p:cNvPr id="244" name="Image"/>
          <p:cNvSpPr>
            <a:spLocks noGrp="1"/>
          </p:cNvSpPr>
          <p:nvPr>
            <p:ph type="pic" sz="quarter" idx="14"/>
          </p:nvPr>
        </p:nvSpPr>
        <p:spPr>
          <a:xfrm>
            <a:off x="4344853" y="2619757"/>
            <a:ext cx="3312051" cy="1712302"/>
          </a:xfrm>
          <a:prstGeom prst="rect">
            <a:avLst/>
          </a:prstGeom>
        </p:spPr>
        <p:txBody>
          <a:bodyPr lIns="91439" tIns="45719" rIns="91439" bIns="45719"/>
          <a:lstStyle/>
          <a:p>
            <a:endParaRPr dirty="0"/>
          </a:p>
        </p:txBody>
      </p:sp>
      <p:sp>
        <p:nvSpPr>
          <p:cNvPr id="245" name="Image"/>
          <p:cNvSpPr>
            <a:spLocks noGrp="1"/>
          </p:cNvSpPr>
          <p:nvPr>
            <p:ph type="pic" sz="quarter" idx="15"/>
          </p:nvPr>
        </p:nvSpPr>
        <p:spPr>
          <a:xfrm>
            <a:off x="5206333" y="4441478"/>
            <a:ext cx="3312027" cy="2415736"/>
          </a:xfrm>
          <a:prstGeom prst="rect">
            <a:avLst/>
          </a:prstGeom>
        </p:spPr>
        <p:txBody>
          <a:bodyPr lIns="91439" tIns="45719" rIns="91439" bIns="45719"/>
          <a:lstStyle/>
          <a:p>
            <a:endParaRPr dirty="0"/>
          </a:p>
        </p:txBody>
      </p:sp>
      <p:sp>
        <p:nvSpPr>
          <p:cNvPr id="246" name="Image"/>
          <p:cNvSpPr>
            <a:spLocks noGrp="1"/>
          </p:cNvSpPr>
          <p:nvPr>
            <p:ph type="pic" sz="quarter" idx="16"/>
          </p:nvPr>
        </p:nvSpPr>
        <p:spPr>
          <a:xfrm>
            <a:off x="7760815" y="1050535"/>
            <a:ext cx="2087500" cy="3283269"/>
          </a:xfrm>
          <a:prstGeom prst="rect">
            <a:avLst/>
          </a:prstGeom>
        </p:spPr>
        <p:txBody>
          <a:bodyPr lIns="91439" tIns="45719" rIns="91439" bIns="45719"/>
          <a:lstStyle/>
          <a:p>
            <a:endParaRPr dirty="0"/>
          </a:p>
        </p:txBody>
      </p:sp>
      <p:sp>
        <p:nvSpPr>
          <p:cNvPr id="247" name="Body Level One…"/>
          <p:cNvSpPr txBox="1">
            <a:spLocks noGrp="1"/>
          </p:cNvSpPr>
          <p:nvPr>
            <p:ph type="body" sz="quarter" idx="17"/>
          </p:nvPr>
        </p:nvSpPr>
        <p:spPr>
          <a:xfrm>
            <a:off x="8577013" y="4449739"/>
            <a:ext cx="2087563" cy="2415779"/>
          </a:xfrm>
          <a:prstGeom prst="rect">
            <a:avLst/>
          </a:prstGeom>
        </p:spPr>
        <p:txBody>
          <a:bodyPr/>
          <a:lstStyle>
            <a:lvl1pPr marL="0" indent="330729">
              <a:buSzTx/>
              <a:buNone/>
              <a:defRPr/>
            </a:lvl1pPr>
          </a:lstStyle>
          <a:p>
            <a:pPr marL="0" indent="0">
              <a:buSzTx/>
              <a:buNone/>
            </a:pPr>
            <a:r>
              <a:t>Body Level One</a:t>
            </a:r>
          </a:p>
          <a:p>
            <a:pPr marL="0" indent="330729">
              <a:buSzTx/>
              <a:buNone/>
            </a:pPr>
            <a:r>
              <a:t>Body Level Two</a:t>
            </a:r>
          </a:p>
          <a:p>
            <a:pPr marL="0" lvl="1" indent="203708">
              <a:buSzTx/>
              <a:buNone/>
            </a:pPr>
            <a:r>
              <a:t>Body Level Three</a:t>
            </a:r>
          </a:p>
          <a:p>
            <a:pPr marL="0" lvl="2" indent="337654">
              <a:buSzTx/>
              <a:buNone/>
            </a:pPr>
            <a:r>
              <a:t>Body Level Four</a:t>
            </a:r>
          </a:p>
          <a:p>
            <a:pPr marL="0" lvl="3" indent="471599">
              <a:buSzTx/>
              <a:buNone/>
            </a:pPr>
            <a:r>
              <a:t>Body Level Five</a:t>
            </a:r>
          </a:p>
        </p:txBody>
      </p:sp>
      <p:sp>
        <p:nvSpPr>
          <p:cNvPr id="248" name="Title Text"/>
          <p:cNvSpPr txBox="1">
            <a:spLocks noGrp="1"/>
          </p:cNvSpPr>
          <p:nvPr>
            <p:ph type="body" sz="quarter" idx="18"/>
          </p:nvPr>
        </p:nvSpPr>
        <p:spPr>
          <a:xfrm>
            <a:off x="845826" y="971550"/>
            <a:ext cx="7097839" cy="1143000"/>
          </a:xfrm>
          <a:prstGeom prst="rect">
            <a:avLst/>
          </a:prstGeom>
        </p:spPr>
        <p:txBody>
          <a:bodyPr>
            <a:normAutofit/>
          </a:bodyPr>
          <a:lstStyle>
            <a:lvl1pPr marL="0" indent="0">
              <a:spcBef>
                <a:spcPts val="0"/>
              </a:spcBef>
              <a:buSzTx/>
              <a:buNone/>
              <a:defRPr sz="2321" b="1">
                <a:solidFill>
                  <a:srgbClr val="B1CADE"/>
                </a:solidFill>
              </a:defRPr>
            </a:lvl1pPr>
          </a:lstStyle>
          <a:p>
            <a:r>
              <a:t>Title Text</a:t>
            </a:r>
          </a:p>
        </p:txBody>
      </p:sp>
      <p:sp>
        <p:nvSpPr>
          <p:cNvPr id="249" name="Rectangle"/>
          <p:cNvSpPr/>
          <p:nvPr/>
        </p:nvSpPr>
        <p:spPr>
          <a:xfrm>
            <a:off x="-1" y="-12700"/>
            <a:ext cx="274321" cy="6883400"/>
          </a:xfrm>
          <a:prstGeom prst="rect">
            <a:avLst/>
          </a:prstGeom>
          <a:solidFill>
            <a:srgbClr val="006394"/>
          </a:solidFill>
          <a:ln w="12700">
            <a:miter lim="400000"/>
          </a:ln>
        </p:spPr>
        <p:txBody>
          <a:bodyPr lIns="0" tIns="0" rIns="0" bIns="0" anchor="ctr"/>
          <a:lstStyle/>
          <a:p>
            <a:pPr defTabSz="257188">
              <a:defRPr sz="4800" b="0">
                <a:solidFill>
                  <a:srgbClr val="006394"/>
                </a:solidFill>
              </a:defRPr>
            </a:pPr>
            <a:endParaRPr sz="1013" dirty="0"/>
          </a:p>
        </p:txBody>
      </p:sp>
      <p:pic>
        <p:nvPicPr>
          <p:cNvPr id="250" name="FNIHnotext.png" descr="FNIHnotext.png"/>
          <p:cNvPicPr>
            <a:picLocks noChangeAspect="1"/>
          </p:cNvPicPr>
          <p:nvPr/>
        </p:nvPicPr>
        <p:blipFill>
          <a:blip r:embed="rId2"/>
          <a:stretch>
            <a:fillRect/>
          </a:stretch>
        </p:blipFill>
        <p:spPr>
          <a:xfrm>
            <a:off x="470008" y="6122268"/>
            <a:ext cx="1166533" cy="409783"/>
          </a:xfrm>
          <a:prstGeom prst="rect">
            <a:avLst/>
          </a:prstGeom>
          <a:ln w="12700">
            <a:miter lim="400000"/>
          </a:ln>
        </p:spPr>
      </p:pic>
      <p:sp>
        <p:nvSpPr>
          <p:cNvPr id="251" name="Slide Number"/>
          <p:cNvSpPr txBox="1">
            <a:spLocks noGrp="1"/>
          </p:cNvSpPr>
          <p:nvPr>
            <p:ph type="sldNum" sz="quarter" idx="2"/>
          </p:nvPr>
        </p:nvSpPr>
        <p:spPr>
          <a:xfrm>
            <a:off x="11768745" y="6432804"/>
            <a:ext cx="163506" cy="164276"/>
          </a:xfrm>
          <a:prstGeom prst="rect">
            <a:avLst/>
          </a:prstGeom>
        </p:spPr>
        <p:txBody>
          <a:bodyPr anchor="t"/>
          <a:lstStyle/>
          <a:p>
            <a:fld id="{86CB4B4D-7CA3-9044-876B-883B54F8677D}" type="slidenum">
              <a:t>‹#›</a:t>
            </a:fld>
            <a:endParaRPr dirty="0"/>
          </a:p>
        </p:txBody>
      </p:sp>
    </p:spTree>
    <p:extLst>
      <p:ext uri="{BB962C8B-B14F-4D97-AF65-F5344CB8AC3E}">
        <p14:creationId xmlns:p14="http://schemas.microsoft.com/office/powerpoint/2010/main" val="259269631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2.jp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5.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2.jpg"/><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7" y="406102"/>
            <a:ext cx="10866569" cy="1178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844551" y="1645054"/>
            <a:ext cx="10730376" cy="4684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r>
              <a:t>Body Level One</a:t>
            </a:r>
          </a:p>
          <a:p>
            <a:pPr lvl="1"/>
            <a:r>
              <a:t>Body Level Two</a:t>
            </a:r>
          </a:p>
          <a:p>
            <a:pPr lvl="2"/>
            <a:r>
              <a:t>Body Level Three</a:t>
            </a:r>
          </a:p>
          <a:p>
            <a:pPr lvl="3"/>
            <a:r>
              <a:t>Body Level Four</a:t>
            </a:r>
          </a:p>
          <a:p>
            <a:pPr lvl="4"/>
            <a:r>
              <a:t>Body Level Five</a:t>
            </a:r>
          </a:p>
        </p:txBody>
      </p:sp>
      <p:pic>
        <p:nvPicPr>
          <p:cNvPr id="4" name="FNIHnotext.png" descr="FNIHnotext.png"/>
          <p:cNvPicPr>
            <a:picLocks noChangeAspect="1"/>
          </p:cNvPicPr>
          <p:nvPr/>
        </p:nvPicPr>
        <p:blipFill>
          <a:blip r:embed="rId21"/>
          <a:stretch>
            <a:fillRect/>
          </a:stretch>
        </p:blipFill>
        <p:spPr>
          <a:xfrm>
            <a:off x="470008" y="6122268"/>
            <a:ext cx="1166533" cy="409783"/>
          </a:xfrm>
          <a:prstGeom prst="rect">
            <a:avLst/>
          </a:prstGeom>
          <a:ln w="12700">
            <a:miter lim="400000"/>
          </a:ln>
        </p:spPr>
      </p:pic>
      <p:sp>
        <p:nvSpPr>
          <p:cNvPr id="5" name="Slide Number"/>
          <p:cNvSpPr txBox="1">
            <a:spLocks noGrp="1"/>
          </p:cNvSpPr>
          <p:nvPr>
            <p:ph type="sldNum" sz="quarter" idx="2"/>
          </p:nvPr>
        </p:nvSpPr>
        <p:spPr>
          <a:xfrm>
            <a:off x="11768745" y="6465379"/>
            <a:ext cx="163506" cy="164276"/>
          </a:xfrm>
          <a:prstGeom prst="rect">
            <a:avLst/>
          </a:prstGeom>
          <a:ln w="12700">
            <a:miter lim="400000"/>
          </a:ln>
        </p:spPr>
        <p:txBody>
          <a:bodyPr wrap="none" lIns="50800" tIns="50800" rIns="50800" bIns="50800" anchor="b">
            <a:spAutoFit/>
          </a:bodyPr>
          <a:lstStyle>
            <a:lvl1pPr algn="r">
              <a:defRPr sz="401">
                <a:solidFill>
                  <a:srgbClr val="006394"/>
                </a:solidFill>
              </a:defRPr>
            </a:lvl1pPr>
          </a:lstStyle>
          <a:p>
            <a:fld id="{86CB4B4D-7CA3-9044-876B-883B54F8677D}" type="slidenum">
              <a:t>‹#›</a:t>
            </a:fld>
            <a:endParaRPr dirty="0"/>
          </a:p>
        </p:txBody>
      </p:sp>
      <p:sp>
        <p:nvSpPr>
          <p:cNvPr id="10" name="Line"/>
          <p:cNvSpPr/>
          <p:nvPr/>
        </p:nvSpPr>
        <p:spPr>
          <a:xfrm flipV="1">
            <a:off x="270933" y="-6351"/>
            <a:ext cx="0" cy="6870701"/>
          </a:xfrm>
          <a:prstGeom prst="line">
            <a:avLst/>
          </a:prstGeom>
          <a:ln w="63500">
            <a:solidFill>
              <a:srgbClr val="FFFFFF"/>
            </a:solidFill>
            <a:miter lim="400000"/>
          </a:ln>
        </p:spPr>
        <p:txBody>
          <a:bodyPr lIns="0" tIns="0" rIns="0" bIns="0" anchor="ctr"/>
          <a:lstStyle/>
          <a:p>
            <a:pPr defTabSz="257188">
              <a:defRPr sz="4800" b="0">
                <a:solidFill>
                  <a:srgbClr val="006394"/>
                </a:solidFill>
              </a:defRPr>
            </a:pPr>
            <a:endParaRPr sz="1013" dirty="0"/>
          </a:p>
        </p:txBody>
      </p:sp>
      <p:pic>
        <p:nvPicPr>
          <p:cNvPr id="12" name="Picture 11">
            <a:extLst>
              <a:ext uri="{FF2B5EF4-FFF2-40B4-BE49-F238E27FC236}">
                <a16:creationId xmlns:a16="http://schemas.microsoft.com/office/drawing/2014/main" id="{433DF0AF-CECB-ED40-A678-8823FA55A789}"/>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6" y="0"/>
            <a:ext cx="285751" cy="6858000"/>
          </a:xfrm>
          <a:prstGeom prst="rect">
            <a:avLst/>
          </a:prstGeom>
        </p:spPr>
      </p:pic>
    </p:spTree>
    <p:extLst>
      <p:ext uri="{BB962C8B-B14F-4D97-AF65-F5344CB8AC3E}">
        <p14:creationId xmlns:p14="http://schemas.microsoft.com/office/powerpoint/2010/main" val="9530965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6" r:id="rId3"/>
    <p:sldLayoutId id="2147483840" r:id="rId4"/>
    <p:sldLayoutId id="2147483842" r:id="rId5"/>
    <p:sldLayoutId id="2147483843" r:id="rId6"/>
    <p:sldLayoutId id="2147483844" r:id="rId7"/>
    <p:sldLayoutId id="2147483845" r:id="rId8"/>
    <p:sldLayoutId id="2147483846" r:id="rId9"/>
    <p:sldLayoutId id="2147483847" r:id="rId10"/>
    <p:sldLayoutId id="2147483848" r:id="rId11"/>
    <p:sldLayoutId id="2147483850" r:id="rId12"/>
    <p:sldLayoutId id="2147483851" r:id="rId13"/>
    <p:sldLayoutId id="2147483852" r:id="rId14"/>
    <p:sldLayoutId id="2147483853" r:id="rId15"/>
    <p:sldLayoutId id="2147483854" r:id="rId16"/>
    <p:sldLayoutId id="2147483855" r:id="rId17"/>
    <p:sldLayoutId id="2147483859" r:id="rId18"/>
    <p:sldLayoutId id="2147483860" r:id="rId19"/>
  </p:sldLayoutIdLst>
  <p:transition spd="med"/>
  <p:hf hdr="0" ftr="0" dt="0"/>
  <p:txStyles>
    <p:titleStyle>
      <a:lvl1pPr marL="0" marR="0" indent="0" algn="l" defTabSz="174129" rtl="0" latinLnBrk="0">
        <a:lnSpc>
          <a:spcPct val="100000"/>
        </a:lnSpc>
        <a:spcBef>
          <a:spcPts val="0"/>
        </a:spcBef>
        <a:spcAft>
          <a:spcPts val="0"/>
        </a:spcAft>
        <a:buClrTx/>
        <a:buSzTx/>
        <a:buFontTx/>
        <a:buNone/>
        <a:tabLst/>
        <a:defRPr sz="2321" b="1" i="0" u="none" strike="noStrike" cap="none" spc="0" baseline="0">
          <a:ln>
            <a:noFill/>
          </a:ln>
          <a:solidFill>
            <a:srgbClr val="B1CADE"/>
          </a:solidFill>
          <a:uFillTx/>
          <a:latin typeface="+mn-lt"/>
          <a:ea typeface="+mn-ea"/>
          <a:cs typeface="+mn-cs"/>
          <a:sym typeface="Calibri"/>
        </a:defRPr>
      </a:lvl1pPr>
      <a:lvl2pPr marL="0" marR="0" indent="0" algn="l" defTabSz="174129" rtl="0" latinLnBrk="0">
        <a:lnSpc>
          <a:spcPct val="100000"/>
        </a:lnSpc>
        <a:spcBef>
          <a:spcPts val="0"/>
        </a:spcBef>
        <a:spcAft>
          <a:spcPts val="0"/>
        </a:spcAft>
        <a:buClrTx/>
        <a:buSzTx/>
        <a:buFontTx/>
        <a:buNone/>
        <a:tabLst/>
        <a:defRPr sz="2321" b="1" i="0" u="none" strike="noStrike" cap="none" spc="0" baseline="0">
          <a:ln>
            <a:noFill/>
          </a:ln>
          <a:solidFill>
            <a:srgbClr val="B1CADE"/>
          </a:solidFill>
          <a:uFillTx/>
          <a:latin typeface="+mn-lt"/>
          <a:ea typeface="+mn-ea"/>
          <a:cs typeface="+mn-cs"/>
          <a:sym typeface="Calibri"/>
        </a:defRPr>
      </a:lvl2pPr>
      <a:lvl3pPr marL="0" marR="0" indent="0" algn="l" defTabSz="174129" rtl="0" latinLnBrk="0">
        <a:lnSpc>
          <a:spcPct val="100000"/>
        </a:lnSpc>
        <a:spcBef>
          <a:spcPts val="0"/>
        </a:spcBef>
        <a:spcAft>
          <a:spcPts val="0"/>
        </a:spcAft>
        <a:buClrTx/>
        <a:buSzTx/>
        <a:buFontTx/>
        <a:buNone/>
        <a:tabLst/>
        <a:defRPr sz="2321" b="1" i="0" u="none" strike="noStrike" cap="none" spc="0" baseline="0">
          <a:ln>
            <a:noFill/>
          </a:ln>
          <a:solidFill>
            <a:srgbClr val="B1CADE"/>
          </a:solidFill>
          <a:uFillTx/>
          <a:latin typeface="+mn-lt"/>
          <a:ea typeface="+mn-ea"/>
          <a:cs typeface="+mn-cs"/>
          <a:sym typeface="Calibri"/>
        </a:defRPr>
      </a:lvl3pPr>
      <a:lvl4pPr marL="0" marR="0" indent="0" algn="l" defTabSz="174129" rtl="0" latinLnBrk="0">
        <a:lnSpc>
          <a:spcPct val="100000"/>
        </a:lnSpc>
        <a:spcBef>
          <a:spcPts val="0"/>
        </a:spcBef>
        <a:spcAft>
          <a:spcPts val="0"/>
        </a:spcAft>
        <a:buClrTx/>
        <a:buSzTx/>
        <a:buFontTx/>
        <a:buNone/>
        <a:tabLst/>
        <a:defRPr sz="2321" b="1" i="0" u="none" strike="noStrike" cap="none" spc="0" baseline="0">
          <a:ln>
            <a:noFill/>
          </a:ln>
          <a:solidFill>
            <a:srgbClr val="B1CADE"/>
          </a:solidFill>
          <a:uFillTx/>
          <a:latin typeface="+mn-lt"/>
          <a:ea typeface="+mn-ea"/>
          <a:cs typeface="+mn-cs"/>
          <a:sym typeface="Calibri"/>
        </a:defRPr>
      </a:lvl4pPr>
      <a:lvl5pPr marL="0" marR="0" indent="0" algn="l" defTabSz="174129" rtl="0" latinLnBrk="0">
        <a:lnSpc>
          <a:spcPct val="100000"/>
        </a:lnSpc>
        <a:spcBef>
          <a:spcPts val="0"/>
        </a:spcBef>
        <a:spcAft>
          <a:spcPts val="0"/>
        </a:spcAft>
        <a:buClrTx/>
        <a:buSzTx/>
        <a:buFontTx/>
        <a:buNone/>
        <a:tabLst/>
        <a:defRPr sz="2321" b="1" i="0" u="none" strike="noStrike" cap="none" spc="0" baseline="0">
          <a:ln>
            <a:noFill/>
          </a:ln>
          <a:solidFill>
            <a:srgbClr val="B1CADE"/>
          </a:solidFill>
          <a:uFillTx/>
          <a:latin typeface="+mn-lt"/>
          <a:ea typeface="+mn-ea"/>
          <a:cs typeface="+mn-cs"/>
          <a:sym typeface="Calibri"/>
        </a:defRPr>
      </a:lvl5pPr>
      <a:lvl6pPr marL="0" marR="0" indent="0" algn="l" defTabSz="174129" rtl="0" latinLnBrk="0">
        <a:lnSpc>
          <a:spcPct val="100000"/>
        </a:lnSpc>
        <a:spcBef>
          <a:spcPts val="0"/>
        </a:spcBef>
        <a:spcAft>
          <a:spcPts val="0"/>
        </a:spcAft>
        <a:buClrTx/>
        <a:buSzTx/>
        <a:buFontTx/>
        <a:buNone/>
        <a:tabLst/>
        <a:defRPr sz="2321" b="1" i="0" u="none" strike="noStrike" cap="none" spc="0" baseline="0">
          <a:ln>
            <a:noFill/>
          </a:ln>
          <a:solidFill>
            <a:srgbClr val="B1CADE"/>
          </a:solidFill>
          <a:uFillTx/>
          <a:latin typeface="+mn-lt"/>
          <a:ea typeface="+mn-ea"/>
          <a:cs typeface="+mn-cs"/>
          <a:sym typeface="Calibri"/>
        </a:defRPr>
      </a:lvl6pPr>
      <a:lvl7pPr marL="0" marR="0" indent="0" algn="l" defTabSz="174129" rtl="0" latinLnBrk="0">
        <a:lnSpc>
          <a:spcPct val="100000"/>
        </a:lnSpc>
        <a:spcBef>
          <a:spcPts val="0"/>
        </a:spcBef>
        <a:spcAft>
          <a:spcPts val="0"/>
        </a:spcAft>
        <a:buClrTx/>
        <a:buSzTx/>
        <a:buFontTx/>
        <a:buNone/>
        <a:tabLst/>
        <a:defRPr sz="2321" b="1" i="0" u="none" strike="noStrike" cap="none" spc="0" baseline="0">
          <a:ln>
            <a:noFill/>
          </a:ln>
          <a:solidFill>
            <a:srgbClr val="B1CADE"/>
          </a:solidFill>
          <a:uFillTx/>
          <a:latin typeface="+mn-lt"/>
          <a:ea typeface="+mn-ea"/>
          <a:cs typeface="+mn-cs"/>
          <a:sym typeface="Calibri"/>
        </a:defRPr>
      </a:lvl7pPr>
      <a:lvl8pPr marL="0" marR="0" indent="0" algn="l" defTabSz="174129" rtl="0" latinLnBrk="0">
        <a:lnSpc>
          <a:spcPct val="100000"/>
        </a:lnSpc>
        <a:spcBef>
          <a:spcPts val="0"/>
        </a:spcBef>
        <a:spcAft>
          <a:spcPts val="0"/>
        </a:spcAft>
        <a:buClrTx/>
        <a:buSzTx/>
        <a:buFontTx/>
        <a:buNone/>
        <a:tabLst/>
        <a:defRPr sz="2321" b="1" i="0" u="none" strike="noStrike" cap="none" spc="0" baseline="0">
          <a:ln>
            <a:noFill/>
          </a:ln>
          <a:solidFill>
            <a:srgbClr val="B1CADE"/>
          </a:solidFill>
          <a:uFillTx/>
          <a:latin typeface="+mn-lt"/>
          <a:ea typeface="+mn-ea"/>
          <a:cs typeface="+mn-cs"/>
          <a:sym typeface="Calibri"/>
        </a:defRPr>
      </a:lvl8pPr>
      <a:lvl9pPr marL="0" marR="0" indent="0" algn="l" defTabSz="174129" rtl="0" latinLnBrk="0">
        <a:lnSpc>
          <a:spcPct val="100000"/>
        </a:lnSpc>
        <a:spcBef>
          <a:spcPts val="0"/>
        </a:spcBef>
        <a:spcAft>
          <a:spcPts val="0"/>
        </a:spcAft>
        <a:buClrTx/>
        <a:buSzTx/>
        <a:buFontTx/>
        <a:buNone/>
        <a:tabLst/>
        <a:defRPr sz="2321" b="1" i="0" u="none" strike="noStrike" cap="none" spc="0" baseline="0">
          <a:ln>
            <a:noFill/>
          </a:ln>
          <a:solidFill>
            <a:srgbClr val="B1CADE"/>
          </a:solidFill>
          <a:uFillTx/>
          <a:latin typeface="+mn-lt"/>
          <a:ea typeface="+mn-ea"/>
          <a:cs typeface="+mn-cs"/>
          <a:sym typeface="Calibri"/>
        </a:defRPr>
      </a:lvl9pPr>
    </p:titleStyle>
    <p:bodyStyle>
      <a:lvl1pPr marL="48221" marR="0" indent="-48221" algn="l" defTabSz="174129" rtl="0" latinLnBrk="0">
        <a:lnSpc>
          <a:spcPct val="100000"/>
        </a:lnSpc>
        <a:spcBef>
          <a:spcPts val="949"/>
        </a:spcBef>
        <a:spcAft>
          <a:spcPts val="0"/>
        </a:spcAft>
        <a:buClrTx/>
        <a:buSzPct val="100000"/>
        <a:buFontTx/>
        <a:buChar char="•"/>
        <a:tabLst/>
        <a:defRPr sz="528" b="0" i="0" u="none" strike="noStrike" cap="none" spc="0" baseline="0">
          <a:ln>
            <a:noFill/>
          </a:ln>
          <a:solidFill>
            <a:srgbClr val="000000"/>
          </a:solidFill>
          <a:uFillTx/>
          <a:latin typeface="+mn-lt"/>
          <a:ea typeface="+mn-ea"/>
          <a:cs typeface="+mn-cs"/>
          <a:sym typeface="Calibri"/>
        </a:defRPr>
      </a:lvl1pPr>
      <a:lvl2pPr marL="203708" marR="0" indent="-69763" algn="l" defTabSz="174129" rtl="0" latinLnBrk="0">
        <a:lnSpc>
          <a:spcPct val="100000"/>
        </a:lnSpc>
        <a:spcBef>
          <a:spcPts val="949"/>
        </a:spcBef>
        <a:spcAft>
          <a:spcPts val="0"/>
        </a:spcAft>
        <a:buClrTx/>
        <a:buSzPct val="125000"/>
        <a:buFontTx/>
        <a:buChar char="•"/>
        <a:tabLst/>
        <a:defRPr sz="528" b="0" i="0" u="none" strike="noStrike" cap="none" spc="0" baseline="0">
          <a:ln>
            <a:noFill/>
          </a:ln>
          <a:solidFill>
            <a:srgbClr val="000000"/>
          </a:solidFill>
          <a:uFillTx/>
          <a:latin typeface="+mn-lt"/>
          <a:ea typeface="+mn-ea"/>
          <a:cs typeface="+mn-cs"/>
          <a:sym typeface="Calibri"/>
        </a:defRPr>
      </a:lvl2pPr>
      <a:lvl3pPr marL="337654" marR="0" indent="-69763" algn="l" defTabSz="174129" rtl="0" latinLnBrk="0">
        <a:lnSpc>
          <a:spcPct val="100000"/>
        </a:lnSpc>
        <a:spcBef>
          <a:spcPts val="949"/>
        </a:spcBef>
        <a:spcAft>
          <a:spcPts val="0"/>
        </a:spcAft>
        <a:buClrTx/>
        <a:buSzPct val="125000"/>
        <a:buFontTx/>
        <a:buChar char="•"/>
        <a:tabLst/>
        <a:defRPr sz="528" b="0" i="0" u="none" strike="noStrike" cap="none" spc="0" baseline="0">
          <a:ln>
            <a:noFill/>
          </a:ln>
          <a:solidFill>
            <a:srgbClr val="000000"/>
          </a:solidFill>
          <a:uFillTx/>
          <a:latin typeface="+mn-lt"/>
          <a:ea typeface="+mn-ea"/>
          <a:cs typeface="+mn-cs"/>
          <a:sym typeface="Calibri"/>
        </a:defRPr>
      </a:lvl3pPr>
      <a:lvl4pPr marL="471599" marR="0" indent="-69763" algn="l" defTabSz="174129" rtl="0" latinLnBrk="0">
        <a:lnSpc>
          <a:spcPct val="100000"/>
        </a:lnSpc>
        <a:spcBef>
          <a:spcPts val="949"/>
        </a:spcBef>
        <a:spcAft>
          <a:spcPts val="0"/>
        </a:spcAft>
        <a:buClrTx/>
        <a:buSzPct val="125000"/>
        <a:buFontTx/>
        <a:buChar char="•"/>
        <a:tabLst/>
        <a:defRPr sz="528" b="0" i="0" u="none" strike="noStrike" cap="none" spc="0" baseline="0">
          <a:ln>
            <a:noFill/>
          </a:ln>
          <a:solidFill>
            <a:srgbClr val="000000"/>
          </a:solidFill>
          <a:uFillTx/>
          <a:latin typeface="+mn-lt"/>
          <a:ea typeface="+mn-ea"/>
          <a:cs typeface="+mn-cs"/>
          <a:sym typeface="Calibri"/>
        </a:defRPr>
      </a:lvl4pPr>
      <a:lvl5pPr marL="605544" marR="0" indent="-69763" algn="l" defTabSz="174129" rtl="0" latinLnBrk="0">
        <a:lnSpc>
          <a:spcPct val="100000"/>
        </a:lnSpc>
        <a:spcBef>
          <a:spcPts val="949"/>
        </a:spcBef>
        <a:spcAft>
          <a:spcPts val="0"/>
        </a:spcAft>
        <a:buClrTx/>
        <a:buSzPct val="125000"/>
        <a:buFontTx/>
        <a:buChar char="•"/>
        <a:tabLst/>
        <a:defRPr sz="528" b="0" i="0" u="none" strike="noStrike" cap="none" spc="0" baseline="0">
          <a:ln>
            <a:noFill/>
          </a:ln>
          <a:solidFill>
            <a:srgbClr val="000000"/>
          </a:solidFill>
          <a:uFillTx/>
          <a:latin typeface="+mn-lt"/>
          <a:ea typeface="+mn-ea"/>
          <a:cs typeface="+mn-cs"/>
          <a:sym typeface="Calibri"/>
        </a:defRPr>
      </a:lvl5pPr>
      <a:lvl6pPr marL="739490" marR="0" indent="-69763" algn="l" defTabSz="174129" rtl="0" latinLnBrk="0">
        <a:lnSpc>
          <a:spcPct val="100000"/>
        </a:lnSpc>
        <a:spcBef>
          <a:spcPts val="949"/>
        </a:spcBef>
        <a:spcAft>
          <a:spcPts val="0"/>
        </a:spcAft>
        <a:buClrTx/>
        <a:buSzPct val="125000"/>
        <a:buFontTx/>
        <a:buChar char="•"/>
        <a:tabLst/>
        <a:defRPr sz="528" b="0" i="0" u="none" strike="noStrike" cap="none" spc="0" baseline="0">
          <a:ln>
            <a:noFill/>
          </a:ln>
          <a:solidFill>
            <a:srgbClr val="000000"/>
          </a:solidFill>
          <a:uFillTx/>
          <a:latin typeface="+mn-lt"/>
          <a:ea typeface="+mn-ea"/>
          <a:cs typeface="+mn-cs"/>
          <a:sym typeface="Calibri"/>
        </a:defRPr>
      </a:lvl6pPr>
      <a:lvl7pPr marL="873435" marR="0" indent="-69763" algn="l" defTabSz="174129" rtl="0" latinLnBrk="0">
        <a:lnSpc>
          <a:spcPct val="100000"/>
        </a:lnSpc>
        <a:spcBef>
          <a:spcPts val="949"/>
        </a:spcBef>
        <a:spcAft>
          <a:spcPts val="0"/>
        </a:spcAft>
        <a:buClrTx/>
        <a:buSzPct val="125000"/>
        <a:buFontTx/>
        <a:buChar char="•"/>
        <a:tabLst/>
        <a:defRPr sz="528" b="0" i="0" u="none" strike="noStrike" cap="none" spc="0" baseline="0">
          <a:ln>
            <a:noFill/>
          </a:ln>
          <a:solidFill>
            <a:srgbClr val="000000"/>
          </a:solidFill>
          <a:uFillTx/>
          <a:latin typeface="+mn-lt"/>
          <a:ea typeface="+mn-ea"/>
          <a:cs typeface="+mn-cs"/>
          <a:sym typeface="Calibri"/>
        </a:defRPr>
      </a:lvl7pPr>
      <a:lvl8pPr marL="1007381" marR="0" indent="-69763" algn="l" defTabSz="174129" rtl="0" latinLnBrk="0">
        <a:lnSpc>
          <a:spcPct val="100000"/>
        </a:lnSpc>
        <a:spcBef>
          <a:spcPts val="949"/>
        </a:spcBef>
        <a:spcAft>
          <a:spcPts val="0"/>
        </a:spcAft>
        <a:buClrTx/>
        <a:buSzPct val="125000"/>
        <a:buFontTx/>
        <a:buChar char="•"/>
        <a:tabLst/>
        <a:defRPr sz="528" b="0" i="0" u="none" strike="noStrike" cap="none" spc="0" baseline="0">
          <a:ln>
            <a:noFill/>
          </a:ln>
          <a:solidFill>
            <a:srgbClr val="000000"/>
          </a:solidFill>
          <a:uFillTx/>
          <a:latin typeface="+mn-lt"/>
          <a:ea typeface="+mn-ea"/>
          <a:cs typeface="+mn-cs"/>
          <a:sym typeface="Calibri"/>
        </a:defRPr>
      </a:lvl8pPr>
      <a:lvl9pPr marL="1141325" marR="0" indent="-69763" algn="l" defTabSz="174129" rtl="0" latinLnBrk="0">
        <a:lnSpc>
          <a:spcPct val="100000"/>
        </a:lnSpc>
        <a:spcBef>
          <a:spcPts val="949"/>
        </a:spcBef>
        <a:spcAft>
          <a:spcPts val="0"/>
        </a:spcAft>
        <a:buClrTx/>
        <a:buSzPct val="125000"/>
        <a:buFontTx/>
        <a:buChar char="•"/>
        <a:tabLst/>
        <a:defRPr sz="528" b="0" i="0" u="none" strike="noStrike" cap="none" spc="0" baseline="0">
          <a:ln>
            <a:noFill/>
          </a:ln>
          <a:solidFill>
            <a:srgbClr val="000000"/>
          </a:solidFill>
          <a:uFillTx/>
          <a:latin typeface="+mn-lt"/>
          <a:ea typeface="+mn-ea"/>
          <a:cs typeface="+mn-cs"/>
          <a:sym typeface="Calibri"/>
        </a:defRPr>
      </a:lvl9pPr>
    </p:bodyStyle>
    <p:otherStyle>
      <a:lvl1pPr marL="0" marR="0" indent="0" algn="r" defTabSz="174129" rtl="0" latinLnBrk="0">
        <a:lnSpc>
          <a:spcPct val="100000"/>
        </a:lnSpc>
        <a:spcBef>
          <a:spcPts val="0"/>
        </a:spcBef>
        <a:spcAft>
          <a:spcPts val="0"/>
        </a:spcAft>
        <a:buClrTx/>
        <a:buSzTx/>
        <a:buFontTx/>
        <a:buNone/>
        <a:tabLst/>
        <a:defRPr sz="401" b="1" i="0" u="none" strike="noStrike" cap="none" spc="0" baseline="0">
          <a:ln>
            <a:noFill/>
          </a:ln>
          <a:solidFill>
            <a:schemeClr val="tx1"/>
          </a:solidFill>
          <a:uFillTx/>
          <a:latin typeface="+mn-lt"/>
          <a:ea typeface="+mn-ea"/>
          <a:cs typeface="+mn-cs"/>
          <a:sym typeface="Helvetica"/>
        </a:defRPr>
      </a:lvl1pPr>
      <a:lvl2pPr marL="0" marR="0" indent="48221" algn="r" defTabSz="174129" rtl="0" latinLnBrk="0">
        <a:lnSpc>
          <a:spcPct val="100000"/>
        </a:lnSpc>
        <a:spcBef>
          <a:spcPts val="0"/>
        </a:spcBef>
        <a:spcAft>
          <a:spcPts val="0"/>
        </a:spcAft>
        <a:buClrTx/>
        <a:buSzTx/>
        <a:buFontTx/>
        <a:buNone/>
        <a:tabLst/>
        <a:defRPr sz="401" b="1" i="0" u="none" strike="noStrike" cap="none" spc="0" baseline="0">
          <a:ln>
            <a:noFill/>
          </a:ln>
          <a:solidFill>
            <a:schemeClr val="tx1"/>
          </a:solidFill>
          <a:uFillTx/>
          <a:latin typeface="+mn-lt"/>
          <a:ea typeface="+mn-ea"/>
          <a:cs typeface="+mn-cs"/>
          <a:sym typeface="Helvetica"/>
        </a:defRPr>
      </a:lvl2pPr>
      <a:lvl3pPr marL="0" marR="0" indent="96441" algn="r" defTabSz="174129" rtl="0" latinLnBrk="0">
        <a:lnSpc>
          <a:spcPct val="100000"/>
        </a:lnSpc>
        <a:spcBef>
          <a:spcPts val="0"/>
        </a:spcBef>
        <a:spcAft>
          <a:spcPts val="0"/>
        </a:spcAft>
        <a:buClrTx/>
        <a:buSzTx/>
        <a:buFontTx/>
        <a:buNone/>
        <a:tabLst/>
        <a:defRPr sz="401" b="1" i="0" u="none" strike="noStrike" cap="none" spc="0" baseline="0">
          <a:ln>
            <a:noFill/>
          </a:ln>
          <a:solidFill>
            <a:schemeClr val="tx1"/>
          </a:solidFill>
          <a:uFillTx/>
          <a:latin typeface="+mn-lt"/>
          <a:ea typeface="+mn-ea"/>
          <a:cs typeface="+mn-cs"/>
          <a:sym typeface="Helvetica"/>
        </a:defRPr>
      </a:lvl3pPr>
      <a:lvl4pPr marL="0" marR="0" indent="144661" algn="r" defTabSz="174129" rtl="0" latinLnBrk="0">
        <a:lnSpc>
          <a:spcPct val="100000"/>
        </a:lnSpc>
        <a:spcBef>
          <a:spcPts val="0"/>
        </a:spcBef>
        <a:spcAft>
          <a:spcPts val="0"/>
        </a:spcAft>
        <a:buClrTx/>
        <a:buSzTx/>
        <a:buFontTx/>
        <a:buNone/>
        <a:tabLst/>
        <a:defRPr sz="401" b="1" i="0" u="none" strike="noStrike" cap="none" spc="0" baseline="0">
          <a:ln>
            <a:noFill/>
          </a:ln>
          <a:solidFill>
            <a:schemeClr val="tx1"/>
          </a:solidFill>
          <a:uFillTx/>
          <a:latin typeface="+mn-lt"/>
          <a:ea typeface="+mn-ea"/>
          <a:cs typeface="+mn-cs"/>
          <a:sym typeface="Helvetica"/>
        </a:defRPr>
      </a:lvl4pPr>
      <a:lvl5pPr marL="0" marR="0" indent="192881" algn="r" defTabSz="174129" rtl="0" latinLnBrk="0">
        <a:lnSpc>
          <a:spcPct val="100000"/>
        </a:lnSpc>
        <a:spcBef>
          <a:spcPts val="0"/>
        </a:spcBef>
        <a:spcAft>
          <a:spcPts val="0"/>
        </a:spcAft>
        <a:buClrTx/>
        <a:buSzTx/>
        <a:buFontTx/>
        <a:buNone/>
        <a:tabLst/>
        <a:defRPr sz="401" b="1" i="0" u="none" strike="noStrike" cap="none" spc="0" baseline="0">
          <a:ln>
            <a:noFill/>
          </a:ln>
          <a:solidFill>
            <a:schemeClr val="tx1"/>
          </a:solidFill>
          <a:uFillTx/>
          <a:latin typeface="+mn-lt"/>
          <a:ea typeface="+mn-ea"/>
          <a:cs typeface="+mn-cs"/>
          <a:sym typeface="Helvetica"/>
        </a:defRPr>
      </a:lvl5pPr>
      <a:lvl6pPr marL="0" marR="0" indent="241102" algn="r" defTabSz="174129" rtl="0" latinLnBrk="0">
        <a:lnSpc>
          <a:spcPct val="100000"/>
        </a:lnSpc>
        <a:spcBef>
          <a:spcPts val="0"/>
        </a:spcBef>
        <a:spcAft>
          <a:spcPts val="0"/>
        </a:spcAft>
        <a:buClrTx/>
        <a:buSzTx/>
        <a:buFontTx/>
        <a:buNone/>
        <a:tabLst/>
        <a:defRPr sz="401" b="1" i="0" u="none" strike="noStrike" cap="none" spc="0" baseline="0">
          <a:ln>
            <a:noFill/>
          </a:ln>
          <a:solidFill>
            <a:schemeClr val="tx1"/>
          </a:solidFill>
          <a:uFillTx/>
          <a:latin typeface="+mn-lt"/>
          <a:ea typeface="+mn-ea"/>
          <a:cs typeface="+mn-cs"/>
          <a:sym typeface="Helvetica"/>
        </a:defRPr>
      </a:lvl6pPr>
      <a:lvl7pPr marL="0" marR="0" indent="289322" algn="r" defTabSz="174129" rtl="0" latinLnBrk="0">
        <a:lnSpc>
          <a:spcPct val="100000"/>
        </a:lnSpc>
        <a:spcBef>
          <a:spcPts val="0"/>
        </a:spcBef>
        <a:spcAft>
          <a:spcPts val="0"/>
        </a:spcAft>
        <a:buClrTx/>
        <a:buSzTx/>
        <a:buFontTx/>
        <a:buNone/>
        <a:tabLst/>
        <a:defRPr sz="401" b="1" i="0" u="none" strike="noStrike" cap="none" spc="0" baseline="0">
          <a:ln>
            <a:noFill/>
          </a:ln>
          <a:solidFill>
            <a:schemeClr val="tx1"/>
          </a:solidFill>
          <a:uFillTx/>
          <a:latin typeface="+mn-lt"/>
          <a:ea typeface="+mn-ea"/>
          <a:cs typeface="+mn-cs"/>
          <a:sym typeface="Helvetica"/>
        </a:defRPr>
      </a:lvl7pPr>
      <a:lvl8pPr marL="0" marR="0" indent="337542" algn="r" defTabSz="174129" rtl="0" latinLnBrk="0">
        <a:lnSpc>
          <a:spcPct val="100000"/>
        </a:lnSpc>
        <a:spcBef>
          <a:spcPts val="0"/>
        </a:spcBef>
        <a:spcAft>
          <a:spcPts val="0"/>
        </a:spcAft>
        <a:buClrTx/>
        <a:buSzTx/>
        <a:buFontTx/>
        <a:buNone/>
        <a:tabLst/>
        <a:defRPr sz="401" b="1" i="0" u="none" strike="noStrike" cap="none" spc="0" baseline="0">
          <a:ln>
            <a:noFill/>
          </a:ln>
          <a:solidFill>
            <a:schemeClr val="tx1"/>
          </a:solidFill>
          <a:uFillTx/>
          <a:latin typeface="+mn-lt"/>
          <a:ea typeface="+mn-ea"/>
          <a:cs typeface="+mn-cs"/>
          <a:sym typeface="Helvetica"/>
        </a:defRPr>
      </a:lvl8pPr>
      <a:lvl9pPr marL="0" marR="0" indent="385763" algn="r" defTabSz="174129" rtl="0" latinLnBrk="0">
        <a:lnSpc>
          <a:spcPct val="100000"/>
        </a:lnSpc>
        <a:spcBef>
          <a:spcPts val="0"/>
        </a:spcBef>
        <a:spcAft>
          <a:spcPts val="0"/>
        </a:spcAft>
        <a:buClrTx/>
        <a:buSzTx/>
        <a:buFontTx/>
        <a:buNone/>
        <a:tabLst/>
        <a:defRPr sz="401" b="1"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11" descr="Picture 11"/>
          <p:cNvPicPr>
            <a:picLocks noChangeAspect="1"/>
          </p:cNvPicPr>
          <p:nvPr/>
        </p:nvPicPr>
        <p:blipFill>
          <a:blip r:embed="rId6"/>
          <a:stretch>
            <a:fillRect/>
          </a:stretch>
        </p:blipFill>
        <p:spPr>
          <a:xfrm>
            <a:off x="4" y="0"/>
            <a:ext cx="285753" cy="6858000"/>
          </a:xfrm>
          <a:prstGeom prst="rect">
            <a:avLst/>
          </a:prstGeom>
          <a:ln w="12700">
            <a:miter lim="400000"/>
          </a:ln>
        </p:spPr>
      </p:pic>
      <p:sp>
        <p:nvSpPr>
          <p:cNvPr id="4" name="Title Text"/>
          <p:cNvSpPr txBox="1">
            <a:spLocks noGrp="1"/>
          </p:cNvSpPr>
          <p:nvPr>
            <p:ph type="title"/>
          </p:nvPr>
        </p:nvSpPr>
        <p:spPr>
          <a:xfrm>
            <a:off x="844554" y="406103"/>
            <a:ext cx="10866572" cy="1178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rPr dirty="0"/>
              <a:t>Title Text</a:t>
            </a:r>
          </a:p>
        </p:txBody>
      </p:sp>
      <p:sp>
        <p:nvSpPr>
          <p:cNvPr id="5" name="Body Level One…"/>
          <p:cNvSpPr txBox="1">
            <a:spLocks noGrp="1"/>
          </p:cNvSpPr>
          <p:nvPr>
            <p:ph type="body" idx="1"/>
          </p:nvPr>
        </p:nvSpPr>
        <p:spPr>
          <a:xfrm>
            <a:off x="844549" y="1645048"/>
            <a:ext cx="10866576" cy="4684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7" name="FNIHnotext.png" descr="FNIHnotext.png">
            <a:extLst>
              <a:ext uri="{FF2B5EF4-FFF2-40B4-BE49-F238E27FC236}">
                <a16:creationId xmlns:a16="http://schemas.microsoft.com/office/drawing/2014/main" id="{C6ADEDC5-98D7-DB4C-B8D5-DD92618A0F90}"/>
              </a:ext>
            </a:extLst>
          </p:cNvPr>
          <p:cNvPicPr>
            <a:picLocks noChangeAspect="1"/>
          </p:cNvPicPr>
          <p:nvPr userDrawn="1"/>
        </p:nvPicPr>
        <p:blipFill>
          <a:blip r:embed="rId7"/>
          <a:stretch>
            <a:fillRect/>
          </a:stretch>
        </p:blipFill>
        <p:spPr>
          <a:xfrm>
            <a:off x="10544592" y="6122259"/>
            <a:ext cx="1166533" cy="409787"/>
          </a:xfrm>
          <a:prstGeom prst="rect">
            <a:avLst/>
          </a:prstGeom>
          <a:ln w="12700">
            <a:miter lim="400000"/>
          </a:ln>
        </p:spPr>
      </p:pic>
      <p:sp>
        <p:nvSpPr>
          <p:cNvPr id="14" name="Slide Number">
            <a:extLst>
              <a:ext uri="{FF2B5EF4-FFF2-40B4-BE49-F238E27FC236}">
                <a16:creationId xmlns:a16="http://schemas.microsoft.com/office/drawing/2014/main" id="{6B2B693D-66EC-3F44-9DEA-426C12721E74}"/>
              </a:ext>
            </a:extLst>
          </p:cNvPr>
          <p:cNvSpPr txBox="1">
            <a:spLocks noGrp="1"/>
          </p:cNvSpPr>
          <p:nvPr>
            <p:ph type="sldNum" sz="quarter" idx="4"/>
          </p:nvPr>
        </p:nvSpPr>
        <p:spPr>
          <a:xfrm>
            <a:off x="392196" y="6273085"/>
            <a:ext cx="558793" cy="584916"/>
          </a:xfrm>
          <a:prstGeom prst="rect">
            <a:avLst/>
          </a:prstGeom>
        </p:spPr>
        <p:txBody>
          <a:bodyPr/>
          <a:lstStyle>
            <a:lvl1pPr>
              <a:defRPr sz="1600">
                <a:solidFill>
                  <a:schemeClr val="accent1"/>
                </a:solidFill>
                <a:latin typeface="Helvetica" pitchFamily="2" charset="0"/>
                <a:cs typeface="Calibri" panose="020F0502020204030204"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003823348"/>
      </p:ext>
    </p:extLst>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Lst>
  <p:transition spd="med"/>
  <p:hf hdr="0" ftr="0" dt="0"/>
  <p:txStyles>
    <p:titleStyle>
      <a:lvl1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1pPr>
      <a:lvl2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2pPr>
      <a:lvl3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3pPr>
      <a:lvl4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4pPr>
      <a:lvl5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5pPr>
      <a:lvl6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6pPr>
      <a:lvl7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7pPr>
      <a:lvl8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8pPr>
      <a:lvl9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9pPr>
    </p:titleStyle>
    <p:bodyStyle>
      <a:lvl1pPr marL="114288" marR="0" indent="-114288" algn="l" defTabSz="412718" rtl="0" latinLnBrk="0">
        <a:lnSpc>
          <a:spcPct val="100000"/>
        </a:lnSpc>
        <a:spcBef>
          <a:spcPts val="1600"/>
        </a:spcBef>
        <a:spcAft>
          <a:spcPts val="0"/>
        </a:spcAft>
        <a:buClrTx/>
        <a:buSzPct val="100000"/>
        <a:buFontTx/>
        <a:buChar char="•"/>
        <a:tabLst/>
        <a:defRPr sz="1600" b="0" i="0" u="none" strike="noStrike" cap="none" spc="0" baseline="0">
          <a:ln>
            <a:noFill/>
          </a:ln>
          <a:solidFill>
            <a:srgbClr val="000000"/>
          </a:solidFill>
          <a:uFillTx/>
          <a:latin typeface="Calibri"/>
          <a:ea typeface="Calibri"/>
          <a:cs typeface="Calibri"/>
          <a:sym typeface="Calibri"/>
        </a:defRPr>
      </a:lvl1pPr>
      <a:lvl2pPr marL="482828" marR="0" indent="-165351" algn="l" defTabSz="412718" rtl="0" latinLnBrk="0">
        <a:lnSpc>
          <a:spcPct val="100000"/>
        </a:lnSpc>
        <a:spcBef>
          <a:spcPts val="0"/>
        </a:spcBef>
        <a:spcAft>
          <a:spcPts val="0"/>
        </a:spcAft>
        <a:buClrTx/>
        <a:buSzPct val="125000"/>
        <a:buFont typeface="Courier New" pitchFamily="2" charset="0"/>
        <a:buChar char="o"/>
        <a:tabLst/>
        <a:defRPr sz="1333" b="0" i="0" u="none" strike="noStrike" cap="none" spc="0" baseline="0">
          <a:ln>
            <a:noFill/>
          </a:ln>
          <a:solidFill>
            <a:srgbClr val="000000"/>
          </a:solidFill>
          <a:uFillTx/>
          <a:latin typeface="Calibri"/>
          <a:ea typeface="Calibri"/>
          <a:cs typeface="Calibri"/>
          <a:sym typeface="Calibri"/>
        </a:defRPr>
      </a:lvl2pPr>
      <a:lvl3pPr marL="800300" marR="0" indent="-165349" algn="l" defTabSz="412718" rtl="0" latinLnBrk="0">
        <a:lnSpc>
          <a:spcPct val="100000"/>
        </a:lnSpc>
        <a:spcBef>
          <a:spcPts val="0"/>
        </a:spcBef>
        <a:spcAft>
          <a:spcPts val="0"/>
        </a:spcAft>
        <a:buClrTx/>
        <a:buSzPct val="125000"/>
        <a:buFont typeface="Wingdings" pitchFamily="2" charset="2"/>
        <a:buChar char="§"/>
        <a:tabLst/>
        <a:defRPr sz="1200" b="0" i="0" u="none" strike="noStrike" cap="none" spc="0" baseline="0">
          <a:ln>
            <a:noFill/>
          </a:ln>
          <a:solidFill>
            <a:srgbClr val="000000"/>
          </a:solidFill>
          <a:uFillTx/>
          <a:latin typeface="Calibri"/>
          <a:ea typeface="Calibri"/>
          <a:cs typeface="Calibri"/>
          <a:sym typeface="Calibri"/>
        </a:defRPr>
      </a:lvl3pPr>
      <a:lvl4pPr marL="1117779" marR="0" indent="-165349" algn="l" defTabSz="412718" rtl="0" latinLnBrk="0">
        <a:lnSpc>
          <a:spcPct val="100000"/>
        </a:lnSpc>
        <a:spcBef>
          <a:spcPts val="0"/>
        </a:spcBef>
        <a:spcAft>
          <a:spcPts val="0"/>
        </a:spcAft>
        <a:buClrTx/>
        <a:buSzPct val="125000"/>
        <a:buFont typeface="Wingdings" pitchFamily="2" charset="2"/>
        <a:buChar char="Ø"/>
        <a:tabLst/>
        <a:defRPr sz="1200" b="0" i="0" u="none" strike="noStrike" cap="none" spc="0" baseline="0">
          <a:ln>
            <a:noFill/>
          </a:ln>
          <a:solidFill>
            <a:srgbClr val="000000"/>
          </a:solidFill>
          <a:uFillTx/>
          <a:latin typeface="Calibri"/>
          <a:ea typeface="Calibri"/>
          <a:cs typeface="Calibri"/>
          <a:sym typeface="Calibri"/>
        </a:defRPr>
      </a:lvl4pPr>
      <a:lvl5pPr marL="1435255" marR="0" indent="-165352" algn="l" defTabSz="412718" rtl="0" latinLnBrk="0">
        <a:lnSpc>
          <a:spcPct val="100000"/>
        </a:lnSpc>
        <a:spcBef>
          <a:spcPts val="0"/>
        </a:spcBef>
        <a:spcAft>
          <a:spcPts val="0"/>
        </a:spcAft>
        <a:buClrTx/>
        <a:buSzPct val="125000"/>
        <a:buFont typeface="Wingdings" pitchFamily="2" charset="2"/>
        <a:buChar char="ü"/>
        <a:tabLst/>
        <a:defRPr sz="1200" b="0" i="0" u="none" strike="noStrike" cap="none" spc="0" baseline="0">
          <a:ln>
            <a:noFill/>
          </a:ln>
          <a:solidFill>
            <a:srgbClr val="000000"/>
          </a:solidFill>
          <a:uFillTx/>
          <a:latin typeface="Calibri"/>
          <a:ea typeface="Calibri"/>
          <a:cs typeface="Calibri"/>
          <a:sym typeface="Calibri"/>
        </a:defRPr>
      </a:lvl5pPr>
      <a:lvl6pPr marL="1752730"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6pPr>
      <a:lvl7pPr marL="2070206"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7pPr>
      <a:lvl8pPr marL="2387682"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8pPr>
      <a:lvl9pPr marL="2705156"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1pPr>
      <a:lvl2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2pPr>
      <a:lvl3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3pPr>
      <a:lvl4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4pPr>
      <a:lvl5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5pPr>
      <a:lvl6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6pPr>
      <a:lvl7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7pPr>
      <a:lvl8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8pPr>
      <a:lvl9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11" descr="Picture 11"/>
          <p:cNvPicPr>
            <a:picLocks noChangeAspect="1"/>
          </p:cNvPicPr>
          <p:nvPr/>
        </p:nvPicPr>
        <p:blipFill>
          <a:blip r:embed="rId19"/>
          <a:stretch>
            <a:fillRect/>
          </a:stretch>
        </p:blipFill>
        <p:spPr>
          <a:xfrm>
            <a:off x="4" y="0"/>
            <a:ext cx="285753" cy="6858000"/>
          </a:xfrm>
          <a:prstGeom prst="rect">
            <a:avLst/>
          </a:prstGeom>
          <a:ln w="12700">
            <a:miter lim="400000"/>
          </a:ln>
        </p:spPr>
      </p:pic>
      <p:sp>
        <p:nvSpPr>
          <p:cNvPr id="4" name="Title Text"/>
          <p:cNvSpPr txBox="1">
            <a:spLocks noGrp="1"/>
          </p:cNvSpPr>
          <p:nvPr>
            <p:ph type="title"/>
          </p:nvPr>
        </p:nvSpPr>
        <p:spPr>
          <a:xfrm>
            <a:off x="844554" y="406103"/>
            <a:ext cx="10866572" cy="11789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rPr dirty="0"/>
              <a:t>Title Text</a:t>
            </a:r>
          </a:p>
        </p:txBody>
      </p:sp>
      <p:sp>
        <p:nvSpPr>
          <p:cNvPr id="5" name="Body Level One…"/>
          <p:cNvSpPr txBox="1">
            <a:spLocks noGrp="1"/>
          </p:cNvSpPr>
          <p:nvPr>
            <p:ph type="body" idx="1"/>
          </p:nvPr>
        </p:nvSpPr>
        <p:spPr>
          <a:xfrm>
            <a:off x="844549" y="1645048"/>
            <a:ext cx="10866576" cy="4684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Slide Number"/>
          <p:cNvSpPr txBox="1">
            <a:spLocks noGrp="1"/>
          </p:cNvSpPr>
          <p:nvPr>
            <p:ph type="sldNum" sz="quarter" idx="2"/>
          </p:nvPr>
        </p:nvSpPr>
        <p:spPr>
          <a:xfrm>
            <a:off x="11577986" y="6280845"/>
            <a:ext cx="354263" cy="348813"/>
          </a:xfrm>
          <a:prstGeom prst="rect">
            <a:avLst/>
          </a:prstGeom>
          <a:ln w="12700">
            <a:miter lim="400000"/>
          </a:ln>
        </p:spPr>
        <p:txBody>
          <a:bodyPr wrap="none" lIns="50800" tIns="50800" rIns="50800" bIns="50800" anchor="b">
            <a:spAutoFit/>
          </a:bodyPr>
          <a:lstStyle>
            <a:lvl1pPr algn="r">
              <a:defRPr sz="1600">
                <a:solidFill>
                  <a:srgbClr val="006394"/>
                </a:solidFill>
              </a:defRPr>
            </a:lvl1pPr>
          </a:lstStyle>
          <a:p>
            <a:fld id="{86CB4B4D-7CA3-9044-876B-883B54F8677D}" type="slidenum">
              <a:t>‹#›</a:t>
            </a:fld>
            <a:endParaRPr dirty="0"/>
          </a:p>
        </p:txBody>
      </p:sp>
      <p:pic>
        <p:nvPicPr>
          <p:cNvPr id="9" name="Picture 8">
            <a:extLst>
              <a:ext uri="{FF2B5EF4-FFF2-40B4-BE49-F238E27FC236}">
                <a16:creationId xmlns:a16="http://schemas.microsoft.com/office/drawing/2014/main" id="{67785196-5B68-5D4E-A946-4DEF1174CC09}"/>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l="64068" b="9949"/>
          <a:stretch/>
        </p:blipFill>
        <p:spPr>
          <a:xfrm>
            <a:off x="480875" y="6305304"/>
            <a:ext cx="1056416" cy="348813"/>
          </a:xfrm>
          <a:prstGeom prst="rect">
            <a:avLst/>
          </a:prstGeom>
        </p:spPr>
      </p:pic>
    </p:spTree>
    <p:extLst>
      <p:ext uri="{BB962C8B-B14F-4D97-AF65-F5344CB8AC3E}">
        <p14:creationId xmlns:p14="http://schemas.microsoft.com/office/powerpoint/2010/main" val="3273652607"/>
      </p:ext>
    </p:extLst>
  </p:cSld>
  <p:clrMap bg1="lt1" tx1="dk1" bg2="lt2" tx2="dk2" accent1="accent1" accent2="accent2" accent3="accent3" accent4="accent4" accent5="accent5" accent6="accent6" hlink="hlink" folHlink="folHlink"/>
  <p:sldLayoutIdLst>
    <p:sldLayoutId id="2147484546" r:id="rId1"/>
    <p:sldLayoutId id="2147484547" r:id="rId2"/>
    <p:sldLayoutId id="2147484548" r:id="rId3"/>
    <p:sldLayoutId id="2147484549" r:id="rId4"/>
    <p:sldLayoutId id="2147484550" r:id="rId5"/>
    <p:sldLayoutId id="2147484551" r:id="rId6"/>
    <p:sldLayoutId id="2147484552" r:id="rId7"/>
    <p:sldLayoutId id="2147484553" r:id="rId8"/>
    <p:sldLayoutId id="2147484554" r:id="rId9"/>
    <p:sldLayoutId id="2147484555" r:id="rId10"/>
    <p:sldLayoutId id="2147484556" r:id="rId11"/>
    <p:sldLayoutId id="2147484557" r:id="rId12"/>
    <p:sldLayoutId id="2147484558" r:id="rId13"/>
    <p:sldLayoutId id="2147484559" r:id="rId14"/>
    <p:sldLayoutId id="2147484560" r:id="rId15"/>
    <p:sldLayoutId id="2147484561" r:id="rId16"/>
    <p:sldLayoutId id="2147485143" r:id="rId17"/>
  </p:sldLayoutIdLst>
  <p:transition spd="med"/>
  <p:hf hdr="0" ftr="0" dt="0"/>
  <p:txStyles>
    <p:titleStyle>
      <a:lvl1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1pPr>
      <a:lvl2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2pPr>
      <a:lvl3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3pPr>
      <a:lvl4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4pPr>
      <a:lvl5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5pPr>
      <a:lvl6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6pPr>
      <a:lvl7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7pPr>
      <a:lvl8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8pPr>
      <a:lvl9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9pPr>
    </p:titleStyle>
    <p:bodyStyle>
      <a:lvl1pPr marL="114288" marR="0" indent="-114288" algn="l" defTabSz="412718" rtl="0" latinLnBrk="0">
        <a:lnSpc>
          <a:spcPct val="100000"/>
        </a:lnSpc>
        <a:spcBef>
          <a:spcPts val="1600"/>
        </a:spcBef>
        <a:spcAft>
          <a:spcPts val="0"/>
        </a:spcAft>
        <a:buClrTx/>
        <a:buSzPct val="100000"/>
        <a:buFontTx/>
        <a:buChar char="•"/>
        <a:tabLst/>
        <a:defRPr sz="1600" b="0" i="0" u="none" strike="noStrike" cap="none" spc="0" baseline="0">
          <a:ln>
            <a:noFill/>
          </a:ln>
          <a:solidFill>
            <a:srgbClr val="000000"/>
          </a:solidFill>
          <a:uFillTx/>
          <a:latin typeface="Calibri"/>
          <a:ea typeface="Calibri"/>
          <a:cs typeface="Calibri"/>
          <a:sym typeface="Calibri"/>
        </a:defRPr>
      </a:lvl1pPr>
      <a:lvl2pPr marL="482828" marR="0" indent="-165351" algn="l" defTabSz="412718" rtl="0" latinLnBrk="0">
        <a:lnSpc>
          <a:spcPct val="100000"/>
        </a:lnSpc>
        <a:spcBef>
          <a:spcPts val="0"/>
        </a:spcBef>
        <a:spcAft>
          <a:spcPts val="0"/>
        </a:spcAft>
        <a:buClrTx/>
        <a:buSzPct val="125000"/>
        <a:buFont typeface="Courier New" pitchFamily="2" charset="0"/>
        <a:buChar char="o"/>
        <a:tabLst/>
        <a:defRPr sz="1333" b="0" i="0" u="none" strike="noStrike" cap="none" spc="0" baseline="0">
          <a:ln>
            <a:noFill/>
          </a:ln>
          <a:solidFill>
            <a:srgbClr val="000000"/>
          </a:solidFill>
          <a:uFillTx/>
          <a:latin typeface="Calibri"/>
          <a:ea typeface="Calibri"/>
          <a:cs typeface="Calibri"/>
          <a:sym typeface="Calibri"/>
        </a:defRPr>
      </a:lvl2pPr>
      <a:lvl3pPr marL="800300" marR="0" indent="-165349" algn="l" defTabSz="412718" rtl="0" latinLnBrk="0">
        <a:lnSpc>
          <a:spcPct val="100000"/>
        </a:lnSpc>
        <a:spcBef>
          <a:spcPts val="0"/>
        </a:spcBef>
        <a:spcAft>
          <a:spcPts val="0"/>
        </a:spcAft>
        <a:buClrTx/>
        <a:buSzPct val="125000"/>
        <a:buFont typeface="Wingdings" pitchFamily="2" charset="2"/>
        <a:buChar char="§"/>
        <a:tabLst/>
        <a:defRPr sz="1200" b="0" i="0" u="none" strike="noStrike" cap="none" spc="0" baseline="0">
          <a:ln>
            <a:noFill/>
          </a:ln>
          <a:solidFill>
            <a:srgbClr val="000000"/>
          </a:solidFill>
          <a:uFillTx/>
          <a:latin typeface="Calibri"/>
          <a:ea typeface="Calibri"/>
          <a:cs typeface="Calibri"/>
          <a:sym typeface="Calibri"/>
        </a:defRPr>
      </a:lvl3pPr>
      <a:lvl4pPr marL="1117779" marR="0" indent="-165349" algn="l" defTabSz="412718" rtl="0" latinLnBrk="0">
        <a:lnSpc>
          <a:spcPct val="100000"/>
        </a:lnSpc>
        <a:spcBef>
          <a:spcPts val="0"/>
        </a:spcBef>
        <a:spcAft>
          <a:spcPts val="0"/>
        </a:spcAft>
        <a:buClrTx/>
        <a:buSzPct val="125000"/>
        <a:buFont typeface="Wingdings" pitchFamily="2" charset="2"/>
        <a:buChar char="Ø"/>
        <a:tabLst/>
        <a:defRPr sz="1200" b="0" i="0" u="none" strike="noStrike" cap="none" spc="0" baseline="0">
          <a:ln>
            <a:noFill/>
          </a:ln>
          <a:solidFill>
            <a:srgbClr val="000000"/>
          </a:solidFill>
          <a:uFillTx/>
          <a:latin typeface="Calibri"/>
          <a:ea typeface="Calibri"/>
          <a:cs typeface="Calibri"/>
          <a:sym typeface="Calibri"/>
        </a:defRPr>
      </a:lvl4pPr>
      <a:lvl5pPr marL="1435255" marR="0" indent="-165352" algn="l" defTabSz="412718" rtl="0" latinLnBrk="0">
        <a:lnSpc>
          <a:spcPct val="100000"/>
        </a:lnSpc>
        <a:spcBef>
          <a:spcPts val="0"/>
        </a:spcBef>
        <a:spcAft>
          <a:spcPts val="0"/>
        </a:spcAft>
        <a:buClrTx/>
        <a:buSzPct val="125000"/>
        <a:buFont typeface="Wingdings" pitchFamily="2" charset="2"/>
        <a:buChar char="ü"/>
        <a:tabLst/>
        <a:defRPr sz="1200" b="0" i="0" u="none" strike="noStrike" cap="none" spc="0" baseline="0">
          <a:ln>
            <a:noFill/>
          </a:ln>
          <a:solidFill>
            <a:srgbClr val="000000"/>
          </a:solidFill>
          <a:uFillTx/>
          <a:latin typeface="Calibri"/>
          <a:ea typeface="Calibri"/>
          <a:cs typeface="Calibri"/>
          <a:sym typeface="Calibri"/>
        </a:defRPr>
      </a:lvl5pPr>
      <a:lvl6pPr marL="1752730"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6pPr>
      <a:lvl7pPr marL="2070206"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7pPr>
      <a:lvl8pPr marL="2387682"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8pPr>
      <a:lvl9pPr marL="2705156"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1pPr>
      <a:lvl2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2pPr>
      <a:lvl3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3pPr>
      <a:lvl4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4pPr>
      <a:lvl5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5pPr>
      <a:lvl6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6pPr>
      <a:lvl7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7pPr>
      <a:lvl8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8pPr>
      <a:lvl9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11" descr="Picture 11"/>
          <p:cNvPicPr>
            <a:picLocks noChangeAspect="1"/>
          </p:cNvPicPr>
          <p:nvPr/>
        </p:nvPicPr>
        <p:blipFill>
          <a:blip r:embed="rId17"/>
          <a:stretch>
            <a:fillRect/>
          </a:stretch>
        </p:blipFill>
        <p:spPr>
          <a:xfrm>
            <a:off x="4" y="0"/>
            <a:ext cx="285753" cy="6858000"/>
          </a:xfrm>
          <a:prstGeom prst="rect">
            <a:avLst/>
          </a:prstGeom>
          <a:ln w="12700">
            <a:miter lim="400000"/>
          </a:ln>
        </p:spPr>
      </p:pic>
      <p:sp>
        <p:nvSpPr>
          <p:cNvPr id="4" name="Title Text"/>
          <p:cNvSpPr txBox="1">
            <a:spLocks noGrp="1"/>
          </p:cNvSpPr>
          <p:nvPr>
            <p:ph type="title"/>
          </p:nvPr>
        </p:nvSpPr>
        <p:spPr>
          <a:xfrm>
            <a:off x="844554" y="406103"/>
            <a:ext cx="10866572" cy="1178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rPr dirty="0"/>
              <a:t>Title Text</a:t>
            </a:r>
          </a:p>
        </p:txBody>
      </p:sp>
      <p:sp>
        <p:nvSpPr>
          <p:cNvPr id="5" name="Body Level One…"/>
          <p:cNvSpPr txBox="1">
            <a:spLocks noGrp="1"/>
          </p:cNvSpPr>
          <p:nvPr>
            <p:ph type="body" idx="1"/>
          </p:nvPr>
        </p:nvSpPr>
        <p:spPr>
          <a:xfrm>
            <a:off x="844549" y="1645048"/>
            <a:ext cx="10866576" cy="4684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Slide Number"/>
          <p:cNvSpPr txBox="1">
            <a:spLocks noGrp="1"/>
          </p:cNvSpPr>
          <p:nvPr>
            <p:ph type="sldNum" sz="quarter" idx="2"/>
          </p:nvPr>
        </p:nvSpPr>
        <p:spPr>
          <a:xfrm>
            <a:off x="11577986" y="6280845"/>
            <a:ext cx="354263" cy="348813"/>
          </a:xfrm>
          <a:prstGeom prst="rect">
            <a:avLst/>
          </a:prstGeom>
          <a:ln w="12700">
            <a:miter lim="400000"/>
          </a:ln>
        </p:spPr>
        <p:txBody>
          <a:bodyPr wrap="none" lIns="50800" tIns="50800" rIns="50800" bIns="50800" anchor="b">
            <a:spAutoFit/>
          </a:bodyPr>
          <a:lstStyle>
            <a:lvl1pPr algn="r">
              <a:defRPr sz="1600">
                <a:solidFill>
                  <a:srgbClr val="006394"/>
                </a:solidFill>
              </a:defRPr>
            </a:lvl1pPr>
          </a:lstStyle>
          <a:p>
            <a:fld id="{86CB4B4D-7CA3-9044-876B-883B54F8677D}" type="slidenum">
              <a:t>‹#›</a:t>
            </a:fld>
            <a:endParaRPr dirty="0"/>
          </a:p>
        </p:txBody>
      </p:sp>
      <p:pic>
        <p:nvPicPr>
          <p:cNvPr id="9" name="Picture 8">
            <a:extLst>
              <a:ext uri="{FF2B5EF4-FFF2-40B4-BE49-F238E27FC236}">
                <a16:creationId xmlns:a16="http://schemas.microsoft.com/office/drawing/2014/main" id="{67785196-5B68-5D4E-A946-4DEF1174CC09}"/>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64068" b="9949"/>
          <a:stretch/>
        </p:blipFill>
        <p:spPr>
          <a:xfrm>
            <a:off x="480875" y="6305304"/>
            <a:ext cx="1056416" cy="348813"/>
          </a:xfrm>
          <a:prstGeom prst="rect">
            <a:avLst/>
          </a:prstGeom>
        </p:spPr>
      </p:pic>
    </p:spTree>
    <p:extLst>
      <p:ext uri="{BB962C8B-B14F-4D97-AF65-F5344CB8AC3E}">
        <p14:creationId xmlns:p14="http://schemas.microsoft.com/office/powerpoint/2010/main" val="2855962795"/>
      </p:ext>
    </p:extLst>
  </p:cSld>
  <p:clrMap bg1="lt1" tx1="dk1" bg2="lt2" tx2="dk2" accent1="accent1" accent2="accent2" accent3="accent3" accent4="accent4" accent5="accent5" accent6="accent6" hlink="hlink" folHlink="folHlink"/>
  <p:sldLayoutIdLst>
    <p:sldLayoutId id="2147485034" r:id="rId1"/>
    <p:sldLayoutId id="2147485036" r:id="rId2"/>
    <p:sldLayoutId id="2147485037" r:id="rId3"/>
    <p:sldLayoutId id="2147485038" r:id="rId4"/>
    <p:sldLayoutId id="2147485039" r:id="rId5"/>
    <p:sldLayoutId id="2147485040" r:id="rId6"/>
    <p:sldLayoutId id="2147485041" r:id="rId7"/>
    <p:sldLayoutId id="2147485042" r:id="rId8"/>
    <p:sldLayoutId id="2147485043" r:id="rId9"/>
    <p:sldLayoutId id="2147485044" r:id="rId10"/>
    <p:sldLayoutId id="2147485045" r:id="rId11"/>
    <p:sldLayoutId id="2147485046" r:id="rId12"/>
    <p:sldLayoutId id="2147485047" r:id="rId13"/>
    <p:sldLayoutId id="2147485048" r:id="rId14"/>
    <p:sldLayoutId id="2147485050" r:id="rId15"/>
  </p:sldLayoutIdLst>
  <p:transition spd="med"/>
  <p:hf hdr="0" ftr="0" dt="0"/>
  <p:txStyles>
    <p:titleStyle>
      <a:lvl1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1pPr>
      <a:lvl2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2pPr>
      <a:lvl3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3pPr>
      <a:lvl4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4pPr>
      <a:lvl5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5pPr>
      <a:lvl6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6pPr>
      <a:lvl7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7pPr>
      <a:lvl8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8pPr>
      <a:lvl9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9pPr>
    </p:titleStyle>
    <p:bodyStyle>
      <a:lvl1pPr marL="114288" marR="0" indent="-114288" algn="l" defTabSz="412718" rtl="0" latinLnBrk="0">
        <a:lnSpc>
          <a:spcPct val="100000"/>
        </a:lnSpc>
        <a:spcBef>
          <a:spcPts val="1600"/>
        </a:spcBef>
        <a:spcAft>
          <a:spcPts val="0"/>
        </a:spcAft>
        <a:buClrTx/>
        <a:buSzPct val="100000"/>
        <a:buFontTx/>
        <a:buChar char="•"/>
        <a:tabLst/>
        <a:defRPr sz="1600" b="0" i="0" u="none" strike="noStrike" cap="none" spc="0" baseline="0">
          <a:ln>
            <a:noFill/>
          </a:ln>
          <a:solidFill>
            <a:srgbClr val="000000"/>
          </a:solidFill>
          <a:uFillTx/>
          <a:latin typeface="Calibri"/>
          <a:ea typeface="Calibri"/>
          <a:cs typeface="Calibri"/>
          <a:sym typeface="Calibri"/>
        </a:defRPr>
      </a:lvl1pPr>
      <a:lvl2pPr marL="482828" marR="0" indent="-165351" algn="l" defTabSz="412718" rtl="0" latinLnBrk="0">
        <a:lnSpc>
          <a:spcPct val="100000"/>
        </a:lnSpc>
        <a:spcBef>
          <a:spcPts val="0"/>
        </a:spcBef>
        <a:spcAft>
          <a:spcPts val="0"/>
        </a:spcAft>
        <a:buClrTx/>
        <a:buSzPct val="125000"/>
        <a:buFont typeface="Courier New" pitchFamily="2" charset="0"/>
        <a:buChar char="o"/>
        <a:tabLst/>
        <a:defRPr sz="1333" b="0" i="0" u="none" strike="noStrike" cap="none" spc="0" baseline="0">
          <a:ln>
            <a:noFill/>
          </a:ln>
          <a:solidFill>
            <a:srgbClr val="000000"/>
          </a:solidFill>
          <a:uFillTx/>
          <a:latin typeface="Calibri"/>
          <a:ea typeface="Calibri"/>
          <a:cs typeface="Calibri"/>
          <a:sym typeface="Calibri"/>
        </a:defRPr>
      </a:lvl2pPr>
      <a:lvl3pPr marL="800300" marR="0" indent="-165349" algn="l" defTabSz="412718" rtl="0" latinLnBrk="0">
        <a:lnSpc>
          <a:spcPct val="100000"/>
        </a:lnSpc>
        <a:spcBef>
          <a:spcPts val="0"/>
        </a:spcBef>
        <a:spcAft>
          <a:spcPts val="0"/>
        </a:spcAft>
        <a:buClrTx/>
        <a:buSzPct val="125000"/>
        <a:buFont typeface="Wingdings" pitchFamily="2" charset="2"/>
        <a:buChar char="§"/>
        <a:tabLst/>
        <a:defRPr sz="1200" b="0" i="0" u="none" strike="noStrike" cap="none" spc="0" baseline="0">
          <a:ln>
            <a:noFill/>
          </a:ln>
          <a:solidFill>
            <a:srgbClr val="000000"/>
          </a:solidFill>
          <a:uFillTx/>
          <a:latin typeface="Calibri"/>
          <a:ea typeface="Calibri"/>
          <a:cs typeface="Calibri"/>
          <a:sym typeface="Calibri"/>
        </a:defRPr>
      </a:lvl3pPr>
      <a:lvl4pPr marL="1117779" marR="0" indent="-165349" algn="l" defTabSz="412718" rtl="0" latinLnBrk="0">
        <a:lnSpc>
          <a:spcPct val="100000"/>
        </a:lnSpc>
        <a:spcBef>
          <a:spcPts val="0"/>
        </a:spcBef>
        <a:spcAft>
          <a:spcPts val="0"/>
        </a:spcAft>
        <a:buClrTx/>
        <a:buSzPct val="125000"/>
        <a:buFont typeface="Wingdings" pitchFamily="2" charset="2"/>
        <a:buChar char="Ø"/>
        <a:tabLst/>
        <a:defRPr sz="1200" b="0" i="0" u="none" strike="noStrike" cap="none" spc="0" baseline="0">
          <a:ln>
            <a:noFill/>
          </a:ln>
          <a:solidFill>
            <a:srgbClr val="000000"/>
          </a:solidFill>
          <a:uFillTx/>
          <a:latin typeface="Calibri"/>
          <a:ea typeface="Calibri"/>
          <a:cs typeface="Calibri"/>
          <a:sym typeface="Calibri"/>
        </a:defRPr>
      </a:lvl4pPr>
      <a:lvl5pPr marL="1435255" marR="0" indent="-165352" algn="l" defTabSz="412718" rtl="0" latinLnBrk="0">
        <a:lnSpc>
          <a:spcPct val="100000"/>
        </a:lnSpc>
        <a:spcBef>
          <a:spcPts val="0"/>
        </a:spcBef>
        <a:spcAft>
          <a:spcPts val="0"/>
        </a:spcAft>
        <a:buClrTx/>
        <a:buSzPct val="125000"/>
        <a:buFont typeface="Wingdings" pitchFamily="2" charset="2"/>
        <a:buChar char="ü"/>
        <a:tabLst/>
        <a:defRPr sz="1200" b="0" i="0" u="none" strike="noStrike" cap="none" spc="0" baseline="0">
          <a:ln>
            <a:noFill/>
          </a:ln>
          <a:solidFill>
            <a:srgbClr val="000000"/>
          </a:solidFill>
          <a:uFillTx/>
          <a:latin typeface="Calibri"/>
          <a:ea typeface="Calibri"/>
          <a:cs typeface="Calibri"/>
          <a:sym typeface="Calibri"/>
        </a:defRPr>
      </a:lvl5pPr>
      <a:lvl6pPr marL="1752730"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6pPr>
      <a:lvl7pPr marL="2070206"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7pPr>
      <a:lvl8pPr marL="2387682"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8pPr>
      <a:lvl9pPr marL="2705156"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1pPr>
      <a:lvl2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2pPr>
      <a:lvl3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3pPr>
      <a:lvl4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4pPr>
      <a:lvl5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5pPr>
      <a:lvl6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6pPr>
      <a:lvl7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7pPr>
      <a:lvl8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8pPr>
      <a:lvl9pPr marL="0" marR="0" indent="0" algn="r" defTabSz="41274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A5596-9E1D-4843-A687-B02BF040C119}" type="datetime1">
              <a:rPr lang="en-US" smtClean="0"/>
              <a:t>1/21/2022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4386E-75B9-4B9B-820A-BF952EA8AB29}" type="slidenum">
              <a:rPr lang="en-US" smtClean="0"/>
              <a:t>‹#›</a:t>
            </a:fld>
            <a:endParaRPr lang="en-US" dirty="0"/>
          </a:p>
        </p:txBody>
      </p:sp>
    </p:spTree>
    <p:extLst>
      <p:ext uri="{BB962C8B-B14F-4D97-AF65-F5344CB8AC3E}">
        <p14:creationId xmlns:p14="http://schemas.microsoft.com/office/powerpoint/2010/main" val="1944730702"/>
      </p:ext>
    </p:extLst>
  </p:cSld>
  <p:clrMap bg1="lt1" tx1="dk1" bg2="lt2" tx2="dk2" accent1="accent1" accent2="accent2" accent3="accent3" accent4="accent4" accent5="accent5" accent6="accent6" hlink="hlink" folHlink="folHlink"/>
  <p:sldLayoutIdLst>
    <p:sldLayoutId id="2147483694" r:id="rId1"/>
    <p:sldLayoutId id="214748368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84FE16-B6ED-4918-9C45-17A18268B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3B92F-5176-4AB8-A05D-3B13B6B44B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BB335-1F6C-4DF5-BEA8-68BC4E6C9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36262-BDC7-4F4E-B144-80543DA701F5}" type="datetimeFigureOut">
              <a:rPr lang="en-US" smtClean="0"/>
              <a:t>1/21/2022</a:t>
            </a:fld>
            <a:endParaRPr lang="en-US"/>
          </a:p>
        </p:txBody>
      </p:sp>
      <p:sp>
        <p:nvSpPr>
          <p:cNvPr id="5" name="Footer Placeholder 4">
            <a:extLst>
              <a:ext uri="{FF2B5EF4-FFF2-40B4-BE49-F238E27FC236}">
                <a16:creationId xmlns:a16="http://schemas.microsoft.com/office/drawing/2014/main" id="{D89D1178-4A10-452D-9882-2482505B08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0F86AC-7BAD-4640-A8C2-0261E8A6A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352C1-055E-47AC-BFA9-6BE465F66F2A}" type="slidenum">
              <a:rPr lang="en-US" smtClean="0"/>
              <a:t>‹#›</a:t>
            </a:fld>
            <a:endParaRPr lang="en-US"/>
          </a:p>
        </p:txBody>
      </p:sp>
    </p:spTree>
    <p:extLst>
      <p:ext uri="{BB962C8B-B14F-4D97-AF65-F5344CB8AC3E}">
        <p14:creationId xmlns:p14="http://schemas.microsoft.com/office/powerpoint/2010/main" val="3474473803"/>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CFB572-908A-455C-A9C0-B8DDE3BDF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47B96C-C3D3-452B-8E79-735122E4CA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08731-3226-4288-BFE9-3952B2BCB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BD5D4-7424-415F-9C79-391EF31591B7}" type="datetimeFigureOut">
              <a:rPr lang="en-US" smtClean="0"/>
              <a:t>1/21/2022</a:t>
            </a:fld>
            <a:endParaRPr lang="en-US"/>
          </a:p>
        </p:txBody>
      </p:sp>
      <p:sp>
        <p:nvSpPr>
          <p:cNvPr id="5" name="Footer Placeholder 4">
            <a:extLst>
              <a:ext uri="{FF2B5EF4-FFF2-40B4-BE49-F238E27FC236}">
                <a16:creationId xmlns:a16="http://schemas.microsoft.com/office/drawing/2014/main" id="{92BEED8F-14F2-484E-ADE8-B002E8B1C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EF57FD-9215-4354-8213-AB965C446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4792D-028A-459B-BC6C-01D81CED290E}" type="slidenum">
              <a:rPr lang="en-US" smtClean="0"/>
              <a:t>‹#›</a:t>
            </a:fld>
            <a:endParaRPr lang="en-US"/>
          </a:p>
        </p:txBody>
      </p:sp>
    </p:spTree>
    <p:extLst>
      <p:ext uri="{BB962C8B-B14F-4D97-AF65-F5344CB8AC3E}">
        <p14:creationId xmlns:p14="http://schemas.microsoft.com/office/powerpoint/2010/main" val="2843884186"/>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4715D-164C-44FB-B978-0758F19C9A8B}" type="slidenum">
              <a:rPr lang="en-US" smtClean="0"/>
              <a:t>‹#›</a:t>
            </a:fld>
            <a:endParaRPr lang="en-US" dirty="0"/>
          </a:p>
        </p:txBody>
      </p:sp>
    </p:spTree>
    <p:extLst>
      <p:ext uri="{BB962C8B-B14F-4D97-AF65-F5344CB8AC3E}">
        <p14:creationId xmlns:p14="http://schemas.microsoft.com/office/powerpoint/2010/main" val="3005169644"/>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57200" rtl="0" eaLnBrk="1" latinLnBrk="0" hangingPunct="1">
        <a:spcBef>
          <a:spcPct val="0"/>
        </a:spcBef>
        <a:buNone/>
        <a:defRPr sz="3400" kern="1200">
          <a:solidFill>
            <a:schemeClr val="tx1"/>
          </a:solidFill>
          <a:latin typeface="Helvetica Neue" panose="02000503000000020004"/>
          <a:ea typeface="+mj-ea"/>
          <a:cs typeface="+mj-cs"/>
        </a:defRPr>
      </a:lvl1pPr>
    </p:titleStyle>
    <p:bodyStyle>
      <a:lvl1pPr marL="0" indent="0" algn="l" defTabSz="457200" rtl="0" eaLnBrk="1" latinLnBrk="0" hangingPunct="1">
        <a:spcBef>
          <a:spcPct val="20000"/>
        </a:spcBef>
        <a:buFont typeface="Arial"/>
        <a:buNone/>
        <a:defRPr sz="36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35.svg"/><Relationship Id="rId5" Type="http://schemas.openxmlformats.org/officeDocument/2006/relationships/image" Target="../media/image34.png"/><Relationship Id="rId10" Type="http://schemas.microsoft.com/office/2007/relationships/hdphoto" Target="../media/hdphoto1.wdp"/><Relationship Id="rId4" Type="http://schemas.openxmlformats.org/officeDocument/2006/relationships/image" Target="../media/image33.sv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Twemoji_1f3e5.svg" TargetMode="External"/><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50.xml"/><Relationship Id="rId6" Type="http://schemas.openxmlformats.org/officeDocument/2006/relationships/hyperlink" Target="https://pixabay.com/en/chain-links-plastic-barrier-29364/"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diagramLayout" Target="../diagrams/layout3.xml"/><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diagramData" Target="../diagrams/data3.xml"/><Relationship Id="rId16" Type="http://schemas.openxmlformats.org/officeDocument/2006/relationships/image" Target="../media/image52.svg"/><Relationship Id="rId1" Type="http://schemas.openxmlformats.org/officeDocument/2006/relationships/slideLayout" Target="../slideLayouts/slideLayout55.xml"/><Relationship Id="rId6" Type="http://schemas.microsoft.com/office/2007/relationships/diagramDrawing" Target="../diagrams/drawing3.xml"/><Relationship Id="rId11" Type="http://schemas.openxmlformats.org/officeDocument/2006/relationships/image" Target="../media/image47.png"/><Relationship Id="rId5" Type="http://schemas.openxmlformats.org/officeDocument/2006/relationships/diagramColors" Target="../diagrams/colors3.xml"/><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diagramQuickStyle" Target="../diagrams/quickStyle3.xml"/><Relationship Id="rId9" Type="http://schemas.openxmlformats.org/officeDocument/2006/relationships/image" Target="../media/image45.png"/><Relationship Id="rId14" Type="http://schemas.openxmlformats.org/officeDocument/2006/relationships/image" Target="../media/image50.svg"/></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diagramColors" Target="../diagrams/colors4.xml"/><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diagramQuickStyle" Target="../diagrams/quickStyle4.xml"/><Relationship Id="rId2" Type="http://schemas.openxmlformats.org/officeDocument/2006/relationships/image" Target="../media/image53.png"/><Relationship Id="rId1" Type="http://schemas.openxmlformats.org/officeDocument/2006/relationships/slideLayout" Target="../slideLayouts/slideLayout40.xml"/><Relationship Id="rId6" Type="http://schemas.openxmlformats.org/officeDocument/2006/relationships/image" Target="../media/image57.png"/><Relationship Id="rId11" Type="http://schemas.openxmlformats.org/officeDocument/2006/relationships/diagramLayout" Target="../diagrams/layout4.xml"/><Relationship Id="rId5" Type="http://schemas.openxmlformats.org/officeDocument/2006/relationships/image" Target="../media/image56.svg"/><Relationship Id="rId10" Type="http://schemas.openxmlformats.org/officeDocument/2006/relationships/diagramData" Target="../diagrams/data4.xml"/><Relationship Id="rId4" Type="http://schemas.openxmlformats.org/officeDocument/2006/relationships/image" Target="../media/image55.png"/><Relationship Id="rId9" Type="http://schemas.openxmlformats.org/officeDocument/2006/relationships/image" Target="../media/image60.svg"/><Relationship Id="rId14" Type="http://schemas.microsoft.com/office/2007/relationships/diagramDrawing" Target="../diagrams/drawing4.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QuickStyle" Target="../diagrams/quickStyle6.xml"/><Relationship Id="rId3" Type="http://schemas.openxmlformats.org/officeDocument/2006/relationships/image" Target="../media/image25.svg"/><Relationship Id="rId7" Type="http://schemas.openxmlformats.org/officeDocument/2006/relationships/diagramLayout" Target="../diagrams/layout5.xml"/><Relationship Id="rId12" Type="http://schemas.openxmlformats.org/officeDocument/2006/relationships/diagramLayout" Target="../diagrams/layout6.xml"/><Relationship Id="rId17" Type="http://schemas.openxmlformats.org/officeDocument/2006/relationships/image" Target="../media/image64.svg"/><Relationship Id="rId2" Type="http://schemas.openxmlformats.org/officeDocument/2006/relationships/image" Target="../media/image24.png"/><Relationship Id="rId16" Type="http://schemas.openxmlformats.org/officeDocument/2006/relationships/image" Target="../media/image63.png"/><Relationship Id="rId1" Type="http://schemas.openxmlformats.org/officeDocument/2006/relationships/slideLayout" Target="../slideLayouts/slideLayout55.xml"/><Relationship Id="rId6" Type="http://schemas.openxmlformats.org/officeDocument/2006/relationships/diagramData" Target="../diagrams/data5.xml"/><Relationship Id="rId11" Type="http://schemas.openxmlformats.org/officeDocument/2006/relationships/diagramData" Target="../diagrams/data6.xml"/><Relationship Id="rId5" Type="http://schemas.openxmlformats.org/officeDocument/2006/relationships/image" Target="../media/image62.svg"/><Relationship Id="rId15" Type="http://schemas.microsoft.com/office/2007/relationships/diagramDrawing" Target="../diagrams/drawing6.xml"/><Relationship Id="rId10" Type="http://schemas.microsoft.com/office/2007/relationships/diagramDrawing" Target="../diagrams/drawing5.xml"/><Relationship Id="rId4" Type="http://schemas.openxmlformats.org/officeDocument/2006/relationships/image" Target="../media/image61.png"/><Relationship Id="rId9" Type="http://schemas.openxmlformats.org/officeDocument/2006/relationships/diagramColors" Target="../diagrams/colors5.xml"/><Relationship Id="rId14" Type="http://schemas.openxmlformats.org/officeDocument/2006/relationships/diagramColors" Target="../diagrams/colors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1.jpeg"/><Relationship Id="rId26" Type="http://schemas.openxmlformats.org/officeDocument/2006/relationships/image" Target="../media/image89.png"/><Relationship Id="rId3" Type="http://schemas.openxmlformats.org/officeDocument/2006/relationships/image" Target="../media/image66.png"/><Relationship Id="rId21" Type="http://schemas.openxmlformats.org/officeDocument/2006/relationships/image" Target="../media/image84.png"/><Relationship Id="rId7" Type="http://schemas.openxmlformats.org/officeDocument/2006/relationships/image" Target="../media/image70.gif"/><Relationship Id="rId12" Type="http://schemas.openxmlformats.org/officeDocument/2006/relationships/image" Target="../media/image75.png"/><Relationship Id="rId17" Type="http://schemas.openxmlformats.org/officeDocument/2006/relationships/image" Target="../media/image80.jpeg"/><Relationship Id="rId25" Type="http://schemas.openxmlformats.org/officeDocument/2006/relationships/image" Target="../media/image88.png"/><Relationship Id="rId2" Type="http://schemas.openxmlformats.org/officeDocument/2006/relationships/image" Target="../media/image65.png"/><Relationship Id="rId16" Type="http://schemas.openxmlformats.org/officeDocument/2006/relationships/image" Target="../media/image79.jpg"/><Relationship Id="rId20" Type="http://schemas.openxmlformats.org/officeDocument/2006/relationships/image" Target="../media/image83.jpg"/><Relationship Id="rId29" Type="http://schemas.openxmlformats.org/officeDocument/2006/relationships/image" Target="../media/image92.jpeg"/><Relationship Id="rId1" Type="http://schemas.openxmlformats.org/officeDocument/2006/relationships/slideLayout" Target="../slideLayouts/slideLayout55.xml"/><Relationship Id="rId6" Type="http://schemas.openxmlformats.org/officeDocument/2006/relationships/image" Target="../media/image69.png"/><Relationship Id="rId11" Type="http://schemas.openxmlformats.org/officeDocument/2006/relationships/image" Target="../media/image74.jpeg"/><Relationship Id="rId24" Type="http://schemas.openxmlformats.org/officeDocument/2006/relationships/image" Target="../media/image87.jpeg"/><Relationship Id="rId5" Type="http://schemas.openxmlformats.org/officeDocument/2006/relationships/image" Target="../media/image68.png"/><Relationship Id="rId15" Type="http://schemas.openxmlformats.org/officeDocument/2006/relationships/image" Target="../media/image78.jpg"/><Relationship Id="rId23" Type="http://schemas.openxmlformats.org/officeDocument/2006/relationships/image" Target="../media/image86.jfif"/><Relationship Id="rId28" Type="http://schemas.openxmlformats.org/officeDocument/2006/relationships/image" Target="../media/image91.png"/><Relationship Id="rId10" Type="http://schemas.openxmlformats.org/officeDocument/2006/relationships/image" Target="../media/image73.png"/><Relationship Id="rId19" Type="http://schemas.openxmlformats.org/officeDocument/2006/relationships/image" Target="../media/image82.jpe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jpeg"/><Relationship Id="rId22" Type="http://schemas.openxmlformats.org/officeDocument/2006/relationships/image" Target="../media/image85.jpeg"/><Relationship Id="rId27" Type="http://schemas.openxmlformats.org/officeDocument/2006/relationships/image" Target="../media/image90.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7.xml"/><Relationship Id="rId5" Type="http://schemas.openxmlformats.org/officeDocument/2006/relationships/image" Target="../media/image11.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hyperlink" Target="https://fnih.org/sites/default/files/2021-12/BGTC%20RFP%20AAV%20Biology%20Gene%20Expression12.14.pdf" TargetMode="External"/><Relationship Id="rId7" Type="http://schemas.openxmlformats.org/officeDocument/2006/relationships/diagramLayout" Target="../diagrams/layout8.xml"/><Relationship Id="rId2" Type="http://schemas.openxmlformats.org/officeDocument/2006/relationships/hyperlink" Target="https://fnih.org/sites/default/files/2021-12/BGTC%20RFP%20AAV%20Biology%20Vector%20Production12.14.pdf" TargetMode="External"/><Relationship Id="rId1" Type="http://schemas.openxmlformats.org/officeDocument/2006/relationships/slideLayout" Target="../slideLayouts/slideLayout55.xml"/><Relationship Id="rId6" Type="http://schemas.openxmlformats.org/officeDocument/2006/relationships/diagramData" Target="../diagrams/data8.xml"/><Relationship Id="rId5" Type="http://schemas.openxmlformats.org/officeDocument/2006/relationships/image" Target="../media/image94.svg"/><Relationship Id="rId10" Type="http://schemas.microsoft.com/office/2007/relationships/diagramDrawing" Target="../diagrams/drawing8.xml"/><Relationship Id="rId4" Type="http://schemas.openxmlformats.org/officeDocument/2006/relationships/image" Target="../media/image93.png"/><Relationship Id="rId9" Type="http://schemas.openxmlformats.org/officeDocument/2006/relationships/diagramColors" Target="../diagrams/colors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diagramColors" Target="../diagrams/colors10.xml"/><Relationship Id="rId3" Type="http://schemas.openxmlformats.org/officeDocument/2006/relationships/diagramLayout" Target="../diagrams/layout9.xml"/><Relationship Id="rId7" Type="http://schemas.openxmlformats.org/officeDocument/2006/relationships/hyperlink" Target="https://fnih.org/sites/default/files/2022-01/Final%20BGTC%20Disease%20Nomination%20Form%20Fillable%201-18.pdf" TargetMode="External"/><Relationship Id="rId12" Type="http://schemas.openxmlformats.org/officeDocument/2006/relationships/diagramQuickStyle" Target="../diagrams/quickStyle10.xml"/><Relationship Id="rId2" Type="http://schemas.openxmlformats.org/officeDocument/2006/relationships/diagramData" Target="../diagrams/data9.xml"/><Relationship Id="rId1" Type="http://schemas.openxmlformats.org/officeDocument/2006/relationships/slideLayout" Target="../slideLayouts/slideLayout40.xml"/><Relationship Id="rId6" Type="http://schemas.microsoft.com/office/2007/relationships/diagramDrawing" Target="../diagrams/drawing9.xml"/><Relationship Id="rId11" Type="http://schemas.openxmlformats.org/officeDocument/2006/relationships/diagramLayout" Target="../diagrams/layout10.xml"/><Relationship Id="rId5" Type="http://schemas.openxmlformats.org/officeDocument/2006/relationships/diagramColors" Target="../diagrams/colors9.xml"/><Relationship Id="rId10" Type="http://schemas.openxmlformats.org/officeDocument/2006/relationships/diagramData" Target="../diagrams/data10.xml"/><Relationship Id="rId4" Type="http://schemas.openxmlformats.org/officeDocument/2006/relationships/diagramQuickStyle" Target="../diagrams/quickStyle9.xml"/><Relationship Id="rId9" Type="http://schemas.openxmlformats.org/officeDocument/2006/relationships/image" Target="../media/image94.svg"/><Relationship Id="rId14" Type="http://schemas.microsoft.com/office/2007/relationships/diagramDrawing" Target="../diagrams/drawing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Layout" Target="../slideLayouts/slideLayout55.xml"/><Relationship Id="rId5" Type="http://schemas.openxmlformats.org/officeDocument/2006/relationships/image" Target="../media/image98.svg"/><Relationship Id="rId4" Type="http://schemas.openxmlformats.org/officeDocument/2006/relationships/image" Target="../media/image97.png"/></Relationships>
</file>

<file path=ppt/slides/_rels/slide26.xml.rels><?xml version="1.0" encoding="UTF-8" standalone="yes"?>
<Relationships xmlns="http://schemas.openxmlformats.org/package/2006/relationships"><Relationship Id="rId2" Type="http://schemas.openxmlformats.org/officeDocument/2006/relationships/hyperlink" Target="mailto:BGTC@fnih.org" TargetMode="Externa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hyperlink" Target="https://fnih.org/BGTC" TargetMode="External"/><Relationship Id="rId2" Type="http://schemas.openxmlformats.org/officeDocument/2006/relationships/hyperlink" Target="mailto:csilverthorn@fnih.org" TargetMode="External"/><Relationship Id="rId1" Type="http://schemas.openxmlformats.org/officeDocument/2006/relationships/slideLayout" Target="../slideLayouts/slideLayout50.xml"/><Relationship Id="rId4" Type="http://schemas.openxmlformats.org/officeDocument/2006/relationships/hyperlink" Target="mailto:BGTC@fnih.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8.xml"/><Relationship Id="rId5" Type="http://schemas.openxmlformats.org/officeDocument/2006/relationships/image" Target="../media/image99.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9.xml"/><Relationship Id="rId5" Type="http://schemas.openxmlformats.org/officeDocument/2006/relationships/image" Target="../media/image101.JPG"/><Relationship Id="rId4" Type="http://schemas.openxmlformats.org/officeDocument/2006/relationships/image" Target="../media/image100.jpeg"/></Relationships>
</file>

<file path=ppt/slides/_rels/slide31.xml.rels><?xml version="1.0" encoding="UTF-8" standalone="yes"?>
<Relationships xmlns="http://schemas.openxmlformats.org/package/2006/relationships"><Relationship Id="rId3" Type="http://schemas.openxmlformats.org/officeDocument/2006/relationships/hyperlink" Target="http://www.erva.org/" TargetMode="External"/><Relationship Id="rId2" Type="http://schemas.openxmlformats.org/officeDocument/2006/relationships/notesSlide" Target="../notesSlides/notesSlide7.xml"/><Relationship Id="rId1" Type="http://schemas.openxmlformats.org/officeDocument/2006/relationships/slideLayout" Target="../slideLayouts/slideLayout60.xml"/><Relationship Id="rId4" Type="http://schemas.openxmlformats.org/officeDocument/2006/relationships/image" Target="../media/image102.png"/></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55.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jpeg"/><Relationship Id="rId1" Type="http://schemas.openxmlformats.org/officeDocument/2006/relationships/slideLayout" Target="../slideLayouts/slideLayout5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55.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538DF-D37C-44E4-891A-4C2F735A28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
            <a:ext cx="12191999" cy="6481187"/>
          </a:xfrm>
          <a:prstGeom prst="rect">
            <a:avLst/>
          </a:prstGeom>
        </p:spPr>
      </p:pic>
      <p:sp>
        <p:nvSpPr>
          <p:cNvPr id="2" name="Slide Number Placeholder 1">
            <a:extLst>
              <a:ext uri="{FF2B5EF4-FFF2-40B4-BE49-F238E27FC236}">
                <a16:creationId xmlns:a16="http://schemas.microsoft.com/office/drawing/2014/main" id="{CCDAF19F-2D29-BF40-82DF-AE2C5B50F11C}"/>
              </a:ext>
            </a:extLst>
          </p:cNvPr>
          <p:cNvSpPr>
            <a:spLocks noGrp="1"/>
          </p:cNvSpPr>
          <p:nvPr>
            <p:ph type="sldNum" sz="quarter" idx="12"/>
          </p:nvPr>
        </p:nvSpPr>
        <p:spPr/>
        <p:txBody>
          <a:bodyPr/>
          <a:lstStyle/>
          <a:p>
            <a:fld id="{3DC4386E-75B9-4B9B-820A-BF952EA8AB29}" type="slidenum">
              <a:rPr lang="en-US" smtClean="0"/>
              <a:t>1</a:t>
            </a:fld>
            <a:endParaRPr lang="en-US" dirty="0"/>
          </a:p>
        </p:txBody>
      </p:sp>
    </p:spTree>
    <p:extLst>
      <p:ext uri="{BB962C8B-B14F-4D97-AF65-F5344CB8AC3E}">
        <p14:creationId xmlns:p14="http://schemas.microsoft.com/office/powerpoint/2010/main" val="709666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CCD4AC9-34C3-4728-8080-531C9EAA54A5}"/>
              </a:ext>
            </a:extLst>
          </p:cNvPr>
          <p:cNvSpPr/>
          <p:nvPr/>
        </p:nvSpPr>
        <p:spPr>
          <a:xfrm>
            <a:off x="624244" y="68595"/>
            <a:ext cx="513897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36294"/>
                </a:solidFill>
                <a:effectLst/>
                <a:uLnTx/>
                <a:uFillTx/>
                <a:latin typeface="Calibri" panose="020F0502020204030204" pitchFamily="34" charset="0"/>
                <a:cs typeface="Calibri" panose="020F0502020204030204" pitchFamily="34" charset="0"/>
              </a:rPr>
              <a:t>What is the BGTC trying to solve?</a:t>
            </a:r>
          </a:p>
        </p:txBody>
      </p:sp>
      <p:sp>
        <p:nvSpPr>
          <p:cNvPr id="2" name="Slide Number Placeholder 1">
            <a:extLst>
              <a:ext uri="{FF2B5EF4-FFF2-40B4-BE49-F238E27FC236}">
                <a16:creationId xmlns:a16="http://schemas.microsoft.com/office/drawing/2014/main" id="{D6F190FF-EA37-4226-9203-FA144E2CC8B0}"/>
              </a:ext>
            </a:extLst>
          </p:cNvPr>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136294"/>
                </a:solidFill>
                <a:effectLst/>
                <a:uLnTx/>
                <a:uFillTx/>
                <a:latin typeface="Calibri"/>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900" b="0" i="0" u="none" strike="noStrike" kern="1200" cap="none" spc="0" normalizeH="0" baseline="0" noProof="0" dirty="0">
              <a:ln>
                <a:noFill/>
              </a:ln>
              <a:solidFill>
                <a:srgbClr val="136294"/>
              </a:solidFill>
              <a:effectLst/>
              <a:uLnTx/>
              <a:uFillTx/>
              <a:latin typeface="Calibri"/>
              <a:cs typeface="Arial" pitchFamily="34" charset="0"/>
            </a:endParaRPr>
          </a:p>
        </p:txBody>
      </p:sp>
      <p:graphicFrame>
        <p:nvGraphicFramePr>
          <p:cNvPr id="3" name="Diagram 2">
            <a:extLst>
              <a:ext uri="{FF2B5EF4-FFF2-40B4-BE49-F238E27FC236}">
                <a16:creationId xmlns:a16="http://schemas.microsoft.com/office/drawing/2014/main" id="{7C857FA4-85EE-4A4C-A1D1-E5D98E0E8229}"/>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51064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Pentagon 10">
            <a:extLst>
              <a:ext uri="{FF2B5EF4-FFF2-40B4-BE49-F238E27FC236}">
                <a16:creationId xmlns:a16="http://schemas.microsoft.com/office/drawing/2014/main" id="{0832979D-4374-47A7-9D67-D99C8CE0A89B}"/>
              </a:ext>
            </a:extLst>
          </p:cNvPr>
          <p:cNvSpPr/>
          <p:nvPr/>
        </p:nvSpPr>
        <p:spPr>
          <a:xfrm>
            <a:off x="1700889" y="4671791"/>
            <a:ext cx="532449" cy="215444"/>
          </a:xfrm>
          <a:prstGeom prst="homePlat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l" defTabSz="41273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Arrow: Chevron 11">
            <a:extLst>
              <a:ext uri="{FF2B5EF4-FFF2-40B4-BE49-F238E27FC236}">
                <a16:creationId xmlns:a16="http://schemas.microsoft.com/office/drawing/2014/main" id="{18952AED-3871-4D7D-8FB9-79224C47B135}"/>
              </a:ext>
            </a:extLst>
          </p:cNvPr>
          <p:cNvSpPr/>
          <p:nvPr/>
        </p:nvSpPr>
        <p:spPr>
          <a:xfrm>
            <a:off x="5017221" y="4544086"/>
            <a:ext cx="2626659" cy="430887"/>
          </a:xfrm>
          <a:prstGeom prst="chevron">
            <a:avLst/>
          </a:prstGeom>
          <a:solidFill>
            <a:schemeClr val="bg1">
              <a:lumMod val="85000"/>
            </a:schemeClr>
          </a:solidFill>
          <a:ln w="6350" cap="flat">
            <a:solidFill>
              <a:schemeClr val="tx1"/>
            </a:solidFill>
            <a:prstDash val="solid"/>
            <a:round/>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41273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Manufacture </a:t>
            </a:r>
          </a:p>
          <a:p>
            <a:pPr marL="0" marR="0" lvl="0" indent="0" algn="ctr" defTabSz="41273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therapeutic</a:t>
            </a:r>
          </a:p>
        </p:txBody>
      </p:sp>
      <p:sp>
        <p:nvSpPr>
          <p:cNvPr id="13" name="Arrow: Chevron 12">
            <a:extLst>
              <a:ext uri="{FF2B5EF4-FFF2-40B4-BE49-F238E27FC236}">
                <a16:creationId xmlns:a16="http://schemas.microsoft.com/office/drawing/2014/main" id="{F592D1EC-857F-49F0-B455-88950EC28E00}"/>
              </a:ext>
            </a:extLst>
          </p:cNvPr>
          <p:cNvSpPr/>
          <p:nvPr/>
        </p:nvSpPr>
        <p:spPr>
          <a:xfrm>
            <a:off x="7847080" y="4544087"/>
            <a:ext cx="2626659" cy="430887"/>
          </a:xfrm>
          <a:prstGeom prst="chevron">
            <a:avLst/>
          </a:prstGeom>
          <a:solidFill>
            <a:schemeClr val="bg1">
              <a:lumMod val="85000"/>
            </a:schemeClr>
          </a:solidFill>
          <a:ln w="6350" cap="flat">
            <a:solidFill>
              <a:schemeClr val="tx1"/>
            </a:solidFill>
            <a:prstDash val="solid"/>
            <a:round/>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41273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Clinical ability to treat patients</a:t>
            </a:r>
          </a:p>
        </p:txBody>
      </p:sp>
      <p:sp>
        <p:nvSpPr>
          <p:cNvPr id="14" name="TextBox 13">
            <a:extLst>
              <a:ext uri="{FF2B5EF4-FFF2-40B4-BE49-F238E27FC236}">
                <a16:creationId xmlns:a16="http://schemas.microsoft.com/office/drawing/2014/main" id="{31769964-1BF9-4C22-A10F-5B23812557FB}"/>
              </a:ext>
            </a:extLst>
          </p:cNvPr>
          <p:cNvSpPr txBox="1"/>
          <p:nvPr/>
        </p:nvSpPr>
        <p:spPr>
          <a:xfrm>
            <a:off x="2384451" y="4963947"/>
            <a:ext cx="2401020" cy="3522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41273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6393"/>
                </a:solidFill>
                <a:effectLst/>
                <a:uLnTx/>
                <a:uFillTx/>
                <a:latin typeface="Calibri" panose="020F0502020204030204" pitchFamily="34" charset="0"/>
                <a:cs typeface="Calibri" panose="020F0502020204030204" pitchFamily="34" charset="0"/>
              </a:rPr>
              <a:t>Standard vector menus</a:t>
            </a:r>
          </a:p>
        </p:txBody>
      </p:sp>
      <p:sp>
        <p:nvSpPr>
          <p:cNvPr id="15" name="TextBox 14">
            <a:extLst>
              <a:ext uri="{FF2B5EF4-FFF2-40B4-BE49-F238E27FC236}">
                <a16:creationId xmlns:a16="http://schemas.microsoft.com/office/drawing/2014/main" id="{0708E859-0978-4EDA-96DD-482AC1991DEB}"/>
              </a:ext>
            </a:extLst>
          </p:cNvPr>
          <p:cNvSpPr txBox="1"/>
          <p:nvPr/>
        </p:nvSpPr>
        <p:spPr>
          <a:xfrm>
            <a:off x="4895374" y="4983377"/>
            <a:ext cx="2748506" cy="3522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41273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6393"/>
                </a:solidFill>
                <a:effectLst/>
                <a:uLnTx/>
                <a:uFillTx/>
                <a:latin typeface="Calibri" panose="020F0502020204030204" pitchFamily="34" charset="0"/>
                <a:cs typeface="Calibri" panose="020F0502020204030204" pitchFamily="34" charset="0"/>
              </a:rPr>
              <a:t>Standard process menu</a:t>
            </a:r>
            <a:r>
              <a:rPr lang="en-US" sz="1400" b="1" dirty="0">
                <a:solidFill>
                  <a:srgbClr val="006393"/>
                </a:solidFill>
                <a:latin typeface="Calibri" panose="020F0502020204030204" pitchFamily="34" charset="0"/>
                <a:cs typeface="Calibri" panose="020F0502020204030204" pitchFamily="34" charset="0"/>
              </a:rPr>
              <a:t>s</a:t>
            </a:r>
            <a:endParaRPr kumimoji="0" lang="en-US" sz="1400" b="1" i="0" u="none" strike="noStrike" kern="1200" cap="none" spc="0" normalizeH="0" baseline="0" noProof="0" dirty="0">
              <a:ln>
                <a:noFill/>
              </a:ln>
              <a:solidFill>
                <a:srgbClr val="006393"/>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DBF5856E-FD21-458D-943F-90A6C7FD6BED}"/>
              </a:ext>
            </a:extLst>
          </p:cNvPr>
          <p:cNvSpPr txBox="1"/>
          <p:nvPr/>
        </p:nvSpPr>
        <p:spPr>
          <a:xfrm>
            <a:off x="7961447" y="4966253"/>
            <a:ext cx="2401020" cy="3522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41273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6393"/>
                </a:solidFill>
                <a:effectLst/>
                <a:uLnTx/>
                <a:uFillTx/>
                <a:latin typeface="Calibri" panose="020F0502020204030204" pitchFamily="34" charset="0"/>
                <a:cs typeface="Calibri" panose="020F0502020204030204" pitchFamily="34" charset="0"/>
              </a:rPr>
              <a:t>Standard delivery menu</a:t>
            </a:r>
            <a:r>
              <a:rPr lang="en-US" sz="1400" b="1" dirty="0">
                <a:solidFill>
                  <a:srgbClr val="006393"/>
                </a:solidFill>
                <a:latin typeface="Calibri" panose="020F0502020204030204" pitchFamily="34" charset="0"/>
                <a:cs typeface="Calibri" panose="020F0502020204030204" pitchFamily="34" charset="0"/>
              </a:rPr>
              <a:t>s</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3F421043-C9BA-4DEA-9161-E440BA9D0646}"/>
              </a:ext>
            </a:extLst>
          </p:cNvPr>
          <p:cNvSpPr txBox="1"/>
          <p:nvPr/>
        </p:nvSpPr>
        <p:spPr>
          <a:xfrm>
            <a:off x="406931" y="5327482"/>
            <a:ext cx="1618055" cy="5676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41273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Gene therapy target for rare disease</a:t>
            </a:r>
          </a:p>
        </p:txBody>
      </p:sp>
      <p:pic>
        <p:nvPicPr>
          <p:cNvPr id="20" name="Graphic 19" descr="Needle">
            <a:extLst>
              <a:ext uri="{FF2B5EF4-FFF2-40B4-BE49-F238E27FC236}">
                <a16:creationId xmlns:a16="http://schemas.microsoft.com/office/drawing/2014/main" id="{E7438F2D-DE15-4552-BA75-1789C2F6F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86763" flipH="1">
            <a:off x="10200037" y="1757644"/>
            <a:ext cx="1569529" cy="1585201"/>
          </a:xfrm>
          <a:prstGeom prst="rect">
            <a:avLst/>
          </a:prstGeom>
        </p:spPr>
      </p:pic>
      <p:sp>
        <p:nvSpPr>
          <p:cNvPr id="21" name="TextBox 20">
            <a:extLst>
              <a:ext uri="{FF2B5EF4-FFF2-40B4-BE49-F238E27FC236}">
                <a16:creationId xmlns:a16="http://schemas.microsoft.com/office/drawing/2014/main" id="{B332A252-933C-4363-AF97-B7CD3F3B6D87}"/>
              </a:ext>
            </a:extLst>
          </p:cNvPr>
          <p:cNvSpPr txBox="1"/>
          <p:nvPr/>
        </p:nvSpPr>
        <p:spPr>
          <a:xfrm>
            <a:off x="9458647" y="2345848"/>
            <a:ext cx="1236331" cy="629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ctr" defTabSz="41273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Therapies for patients</a:t>
            </a:r>
          </a:p>
        </p:txBody>
      </p:sp>
      <p:sp>
        <p:nvSpPr>
          <p:cNvPr id="24" name="TextBox 23">
            <a:extLst>
              <a:ext uri="{FF2B5EF4-FFF2-40B4-BE49-F238E27FC236}">
                <a16:creationId xmlns:a16="http://schemas.microsoft.com/office/drawing/2014/main" id="{45E5E1B6-AD2D-462C-A4B8-087412B8AD49}"/>
              </a:ext>
            </a:extLst>
          </p:cNvPr>
          <p:cNvSpPr txBox="1"/>
          <p:nvPr/>
        </p:nvSpPr>
        <p:spPr>
          <a:xfrm>
            <a:off x="5048882" y="3707525"/>
            <a:ext cx="367621" cy="341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ctr">
            <a:spAutoFit/>
          </a:bodyPr>
          <a:lstStyle/>
          <a:p>
            <a:pPr marL="228589" marR="0" lvl="1" indent="-228589" algn="l" defTabSz="4127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F4664A3F-FB64-4584-860E-7551C6FE4E4A}"/>
              </a:ext>
            </a:extLst>
          </p:cNvPr>
          <p:cNvSpPr txBox="1"/>
          <p:nvPr/>
        </p:nvSpPr>
        <p:spPr>
          <a:xfrm>
            <a:off x="2343914" y="4134894"/>
            <a:ext cx="2216846" cy="365760"/>
          </a:xfrm>
          <a:prstGeom prst="rect">
            <a:avLst/>
          </a:prstGeom>
          <a:solidFill>
            <a:schemeClr val="accent5"/>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ctr">
            <a:spAutoFit/>
          </a:bodyPr>
          <a:lstStyle/>
          <a:p>
            <a:pPr marL="0" marR="0" lvl="5" indent="0" algn="ctr" defTabSz="41273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rgbClr val="FFFFFF"/>
                </a:solidFill>
                <a:effectLst/>
                <a:uLnTx/>
                <a:uFillTx/>
                <a:latin typeface="Calibri" panose="020F0502020204030204" pitchFamily="34" charset="0"/>
                <a:cs typeface="Calibri" panose="020F0502020204030204" pitchFamily="34" charset="0"/>
              </a:rPr>
              <a:t>Create &amp; Build &gt; Capacity</a:t>
            </a:r>
          </a:p>
        </p:txBody>
      </p:sp>
      <p:sp>
        <p:nvSpPr>
          <p:cNvPr id="26" name="TextBox 25">
            <a:extLst>
              <a:ext uri="{FF2B5EF4-FFF2-40B4-BE49-F238E27FC236}">
                <a16:creationId xmlns:a16="http://schemas.microsoft.com/office/drawing/2014/main" id="{6A5181DE-6567-4804-88F0-4B60E4C3CE26}"/>
              </a:ext>
            </a:extLst>
          </p:cNvPr>
          <p:cNvSpPr txBox="1"/>
          <p:nvPr/>
        </p:nvSpPr>
        <p:spPr>
          <a:xfrm>
            <a:off x="5166188" y="4134894"/>
            <a:ext cx="2176322" cy="365760"/>
          </a:xfrm>
          <a:prstGeom prst="rect">
            <a:avLst/>
          </a:prstGeom>
          <a:solidFill>
            <a:schemeClr val="accent5"/>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ctr">
            <a:spAutoFit/>
          </a:bodyPr>
          <a:lstStyle/>
          <a:p>
            <a:pPr marL="0" marR="0" lvl="5" indent="0" algn="ctr" defTabSz="41273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rgbClr val="FFFFFF"/>
                </a:solidFill>
                <a:effectLst/>
                <a:uLnTx/>
                <a:uFillTx/>
                <a:latin typeface="Calibri" panose="020F0502020204030204" pitchFamily="34" charset="0"/>
                <a:cs typeface="Calibri" panose="020F0502020204030204" pitchFamily="34" charset="0"/>
              </a:rPr>
              <a:t>Harmonize best practices</a:t>
            </a:r>
            <a:endParaRPr kumimoji="0" lang="en-US" sz="12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3F086585-9882-4E79-9C22-A664B8F4AA94}"/>
              </a:ext>
            </a:extLst>
          </p:cNvPr>
          <p:cNvSpPr txBox="1"/>
          <p:nvPr/>
        </p:nvSpPr>
        <p:spPr>
          <a:xfrm>
            <a:off x="7870594" y="4134894"/>
            <a:ext cx="2489420" cy="365760"/>
          </a:xfrm>
          <a:prstGeom prst="rect">
            <a:avLst/>
          </a:prstGeom>
          <a:solidFill>
            <a:schemeClr val="accent5"/>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ctr">
            <a:spAutoFit/>
          </a:bodyPr>
          <a:lstStyle/>
          <a:p>
            <a:pPr marL="0" marR="0" lvl="5" indent="0" algn="ctr" defTabSz="41273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rgbClr val="FFFFFF"/>
                </a:solidFill>
                <a:effectLst/>
                <a:uLnTx/>
                <a:uFillTx/>
                <a:latin typeface="Calibri" panose="020F0502020204030204" pitchFamily="34" charset="0"/>
                <a:cs typeface="Calibri" panose="020F0502020204030204" pitchFamily="34" charset="0"/>
              </a:rPr>
              <a:t>Streamline Regulatory Paths</a:t>
            </a:r>
          </a:p>
        </p:txBody>
      </p:sp>
      <p:sp>
        <p:nvSpPr>
          <p:cNvPr id="29" name="Arrow: Chevron 28">
            <a:extLst>
              <a:ext uri="{FF2B5EF4-FFF2-40B4-BE49-F238E27FC236}">
                <a16:creationId xmlns:a16="http://schemas.microsoft.com/office/drawing/2014/main" id="{522F7C4D-3177-4D8E-A454-72F87280A966}"/>
              </a:ext>
            </a:extLst>
          </p:cNvPr>
          <p:cNvSpPr/>
          <p:nvPr/>
        </p:nvSpPr>
        <p:spPr>
          <a:xfrm>
            <a:off x="2245722" y="4541281"/>
            <a:ext cx="2626659" cy="430887"/>
          </a:xfrm>
          <a:prstGeom prst="chevron">
            <a:avLst/>
          </a:prstGeom>
          <a:solidFill>
            <a:schemeClr val="bg1">
              <a:lumMod val="85000"/>
            </a:schemeClr>
          </a:solidFill>
          <a:ln w="6350" cap="flat">
            <a:solidFill>
              <a:schemeClr val="tx1"/>
            </a:solidFill>
            <a:prstDash val="solid"/>
            <a:round/>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41273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Vector</a:t>
            </a:r>
          </a:p>
          <a:p>
            <a:pPr marL="0" marR="0" lvl="0" indent="0" algn="ctr" defTabSz="41273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generation</a:t>
            </a:r>
          </a:p>
        </p:txBody>
      </p:sp>
      <p:sp>
        <p:nvSpPr>
          <p:cNvPr id="30" name="Rectangle 29">
            <a:extLst>
              <a:ext uri="{FF2B5EF4-FFF2-40B4-BE49-F238E27FC236}">
                <a16:creationId xmlns:a16="http://schemas.microsoft.com/office/drawing/2014/main" id="{480018DA-922A-4366-894B-873C943E78DB}"/>
              </a:ext>
            </a:extLst>
          </p:cNvPr>
          <p:cNvSpPr/>
          <p:nvPr/>
        </p:nvSpPr>
        <p:spPr>
          <a:xfrm>
            <a:off x="624244" y="68595"/>
            <a:ext cx="1071408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6393"/>
                </a:solidFill>
                <a:effectLst/>
                <a:uLnTx/>
                <a:uFillTx/>
                <a:latin typeface="Calibri" panose="020F0502020204030204" pitchFamily="34" charset="0"/>
                <a:cs typeface="Calibri" panose="020F0502020204030204" pitchFamily="34" charset="0"/>
              </a:rPr>
              <a:t>AMP® Bespoke Gene Therapy Consortium Components</a:t>
            </a:r>
          </a:p>
        </p:txBody>
      </p:sp>
      <p:pic>
        <p:nvPicPr>
          <p:cNvPr id="17" name="Graphic 16" descr="Head with gears">
            <a:extLst>
              <a:ext uri="{FF2B5EF4-FFF2-40B4-BE49-F238E27FC236}">
                <a16:creationId xmlns:a16="http://schemas.microsoft.com/office/drawing/2014/main" id="{A49959B5-929E-4910-B159-418A6ECAE0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517256" y="4274254"/>
            <a:ext cx="1183092" cy="1154543"/>
          </a:xfrm>
          <a:prstGeom prst="rect">
            <a:avLst/>
          </a:prstGeom>
        </p:spPr>
      </p:pic>
      <p:sp>
        <p:nvSpPr>
          <p:cNvPr id="38" name="Rectangle: Rounded Corners 37">
            <a:extLst>
              <a:ext uri="{FF2B5EF4-FFF2-40B4-BE49-F238E27FC236}">
                <a16:creationId xmlns:a16="http://schemas.microsoft.com/office/drawing/2014/main" id="{C155F762-EBB8-449F-819F-C208C59AA8AB}"/>
              </a:ext>
            </a:extLst>
          </p:cNvPr>
          <p:cNvSpPr/>
          <p:nvPr/>
        </p:nvSpPr>
        <p:spPr>
          <a:xfrm>
            <a:off x="751975" y="957180"/>
            <a:ext cx="4048625" cy="374571"/>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rgbClr val="FFFFFF"/>
                </a:solidFill>
                <a:effectLst/>
                <a:uLnTx/>
                <a:uFillTx/>
                <a:latin typeface="Calibri" panose="020F0502020204030204" pitchFamily="34" charset="0"/>
                <a:cs typeface="Calibri" panose="020F0502020204030204" pitchFamily="34" charset="0"/>
              </a:rPr>
              <a:t>AAV Basic Biology Translational Implications</a:t>
            </a:r>
          </a:p>
        </p:txBody>
      </p:sp>
      <p:sp>
        <p:nvSpPr>
          <p:cNvPr id="41" name="Rectangle 40">
            <a:extLst>
              <a:ext uri="{FF2B5EF4-FFF2-40B4-BE49-F238E27FC236}">
                <a16:creationId xmlns:a16="http://schemas.microsoft.com/office/drawing/2014/main" id="{BFAC12C8-EABE-4458-9472-2C541619FBDD}"/>
              </a:ext>
            </a:extLst>
          </p:cNvPr>
          <p:cNvSpPr/>
          <p:nvPr/>
        </p:nvSpPr>
        <p:spPr>
          <a:xfrm>
            <a:off x="4298361" y="1992218"/>
            <a:ext cx="4048624" cy="338554"/>
          </a:xfrm>
          <a:prstGeom prst="rect">
            <a:avLst/>
          </a:prstGeom>
          <a:solidFill>
            <a:schemeClr val="accent2"/>
          </a:solidFill>
          <a:scene3d>
            <a:camera prst="orthographicFront"/>
            <a:lightRig rig="threePt" dir="t"/>
          </a:scene3d>
          <a:sp3d>
            <a:bevelT/>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rgbClr val="FFFFFF"/>
                </a:solidFill>
                <a:effectLst/>
                <a:uLnTx/>
                <a:uFillTx/>
                <a:latin typeface="Calibri" panose="020F0502020204030204" pitchFamily="34" charset="0"/>
                <a:cs typeface="Calibri" panose="020F0502020204030204" pitchFamily="34" charset="0"/>
              </a:rPr>
              <a:t>Enhancing therapeutic gene expression</a:t>
            </a:r>
            <a:endParaRPr kumimoji="0" lang="en-US" sz="1600" b="0" i="0" u="none" strike="noStrike" kern="1200" cap="small"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B1F3C713-B9A3-48E5-8F77-8392FC4ED113}"/>
              </a:ext>
            </a:extLst>
          </p:cNvPr>
          <p:cNvSpPr/>
          <p:nvPr/>
        </p:nvSpPr>
        <p:spPr>
          <a:xfrm>
            <a:off x="4298361" y="1552144"/>
            <a:ext cx="4048624" cy="338554"/>
          </a:xfrm>
          <a:prstGeom prst="rect">
            <a:avLst/>
          </a:prstGeom>
          <a:solidFill>
            <a:schemeClr val="accent2"/>
          </a:solidFill>
          <a:scene3d>
            <a:camera prst="orthographicFront"/>
            <a:lightRig rig="threePt" dir="t"/>
          </a:scene3d>
          <a:sp3d>
            <a:bevelT/>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rgbClr val="FFFFFF"/>
                </a:solidFill>
                <a:effectLst/>
                <a:uLnTx/>
                <a:uFillTx/>
                <a:latin typeface="Calibri" panose="020F0502020204030204" pitchFamily="34" charset="0"/>
                <a:cs typeface="Calibri" panose="020F0502020204030204" pitchFamily="34" charset="0"/>
              </a:rPr>
              <a:t>Enhancing Vector Generation</a:t>
            </a:r>
            <a:endParaRPr kumimoji="0" lang="en-US" sz="1600" b="0" i="0" u="none" strike="noStrike" kern="1200" cap="small"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3" name="Rectangle: Rounded Corners 42">
            <a:extLst>
              <a:ext uri="{FF2B5EF4-FFF2-40B4-BE49-F238E27FC236}">
                <a16:creationId xmlns:a16="http://schemas.microsoft.com/office/drawing/2014/main" id="{A632DC9F-DD19-40E4-B77E-66834C3E3743}"/>
              </a:ext>
            </a:extLst>
          </p:cNvPr>
          <p:cNvSpPr/>
          <p:nvPr/>
        </p:nvSpPr>
        <p:spPr>
          <a:xfrm>
            <a:off x="751975" y="3679749"/>
            <a:ext cx="7275206" cy="374571"/>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a:sp3d>
        </p:spPr>
        <p:txBody>
          <a:bodyPr wrap="square">
            <a:spAutoFit/>
          </a:bodyPr>
          <a:lstStyle/>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rPr>
              <a:t>Advancing Access to AAV Technologies and Vectors for Bespoke Clinical Applications</a:t>
            </a:r>
          </a:p>
        </p:txBody>
      </p:sp>
      <p:pic>
        <p:nvPicPr>
          <p:cNvPr id="2" name="Picture 1">
            <a:extLst>
              <a:ext uri="{FF2B5EF4-FFF2-40B4-BE49-F238E27FC236}">
                <a16:creationId xmlns:a16="http://schemas.microsoft.com/office/drawing/2014/main" id="{A6DFDB98-49F3-45F8-A159-49992B2ED705}"/>
              </a:ext>
            </a:extLst>
          </p:cNvPr>
          <p:cNvPicPr>
            <a:picLocks noChangeAspect="1"/>
          </p:cNvPicPr>
          <p:nvPr/>
        </p:nvPicPr>
        <p:blipFill>
          <a:blip r:embed="rId7"/>
          <a:stretch>
            <a:fillRect/>
          </a:stretch>
        </p:blipFill>
        <p:spPr>
          <a:xfrm>
            <a:off x="1338114" y="1409002"/>
            <a:ext cx="1588277" cy="1392874"/>
          </a:xfrm>
          <a:prstGeom prst="rect">
            <a:avLst/>
          </a:prstGeom>
        </p:spPr>
      </p:pic>
      <p:sp>
        <p:nvSpPr>
          <p:cNvPr id="3" name="Oval 2">
            <a:extLst>
              <a:ext uri="{FF2B5EF4-FFF2-40B4-BE49-F238E27FC236}">
                <a16:creationId xmlns:a16="http://schemas.microsoft.com/office/drawing/2014/main" id="{9907E6C9-9C1C-4775-B103-3C123A9EC0DE}"/>
              </a:ext>
            </a:extLst>
          </p:cNvPr>
          <p:cNvSpPr/>
          <p:nvPr/>
        </p:nvSpPr>
        <p:spPr>
          <a:xfrm>
            <a:off x="276601" y="928069"/>
            <a:ext cx="450982" cy="43279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a:ea typeface="+mn-ea"/>
                <a:cs typeface="Helvetica"/>
                <a:sym typeface="Helvetica"/>
              </a:rPr>
              <a:t>1</a:t>
            </a:r>
          </a:p>
        </p:txBody>
      </p:sp>
      <p:sp>
        <p:nvSpPr>
          <p:cNvPr id="56" name="Oval 55">
            <a:extLst>
              <a:ext uri="{FF2B5EF4-FFF2-40B4-BE49-F238E27FC236}">
                <a16:creationId xmlns:a16="http://schemas.microsoft.com/office/drawing/2014/main" id="{23A34A42-2AAF-416E-AEB8-78883DF79B21}"/>
              </a:ext>
            </a:extLst>
          </p:cNvPr>
          <p:cNvSpPr/>
          <p:nvPr/>
        </p:nvSpPr>
        <p:spPr>
          <a:xfrm>
            <a:off x="276601" y="3658939"/>
            <a:ext cx="450982" cy="43279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a:cs typeface="Helvetica"/>
                <a:sym typeface="Helvetica"/>
              </a:rPr>
              <a:t>2</a:t>
            </a:r>
            <a:endParaRPr kumimoji="0" lang="en-US" sz="20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pic>
        <p:nvPicPr>
          <p:cNvPr id="5" name="Picture 4" descr="Arrows transparent PNG images - StickPNG">
            <a:extLst>
              <a:ext uri="{FF2B5EF4-FFF2-40B4-BE49-F238E27FC236}">
                <a16:creationId xmlns:a16="http://schemas.microsoft.com/office/drawing/2014/main" id="{A42AD5F1-6657-4B96-AE91-430212E0176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6787" y="1183563"/>
            <a:ext cx="1539543" cy="153954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Arrows transparent PNG images - StickPNG">
            <a:extLst>
              <a:ext uri="{FF2B5EF4-FFF2-40B4-BE49-F238E27FC236}">
                <a16:creationId xmlns:a16="http://schemas.microsoft.com/office/drawing/2014/main" id="{C2F24D03-87E5-4C01-9928-5BABC315AD8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8643827" flipV="1">
            <a:off x="10383503" y="3435679"/>
            <a:ext cx="1539543" cy="15475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ransparent Arrow Right Clip Art At Clker - Right Arrow Transparent  Background - Free Transparent PNG Clipart Images Download">
            <a:extLst>
              <a:ext uri="{FF2B5EF4-FFF2-40B4-BE49-F238E27FC236}">
                <a16:creationId xmlns:a16="http://schemas.microsoft.com/office/drawing/2014/main" id="{B5F2C3DE-8CC2-4AA5-A98B-3475BE98FDE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32938" y="1513000"/>
            <a:ext cx="1429590" cy="910664"/>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FBB39578-F44B-4AD7-99BB-05E575AE0F22}"/>
              </a:ext>
            </a:extLst>
          </p:cNvPr>
          <p:cNvSpPr/>
          <p:nvPr/>
        </p:nvSpPr>
        <p:spPr>
          <a:xfrm>
            <a:off x="8916796" y="942210"/>
            <a:ext cx="2018207" cy="408623"/>
          </a:xfrm>
          <a:prstGeom prst="roundRect">
            <a:avLst/>
          </a:prstGeom>
          <a:solidFill>
            <a:srgbClr val="FFCC66"/>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a:cs typeface="Helvetica"/>
                <a:sym typeface="Helvetica"/>
              </a:rPr>
              <a:t>Goal: Increase efficiency by orders of magnitude.</a:t>
            </a:r>
            <a:endParaRPr kumimoji="0" lang="en-US" sz="12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32" name="Rectangle: Rounded Corners 31">
            <a:extLst>
              <a:ext uri="{FF2B5EF4-FFF2-40B4-BE49-F238E27FC236}">
                <a16:creationId xmlns:a16="http://schemas.microsoft.com/office/drawing/2014/main" id="{30F63021-E7CF-4E22-8DDE-BD7477EF7E87}"/>
              </a:ext>
            </a:extLst>
          </p:cNvPr>
          <p:cNvSpPr/>
          <p:nvPr/>
        </p:nvSpPr>
        <p:spPr>
          <a:xfrm>
            <a:off x="8994793" y="3368804"/>
            <a:ext cx="1815977" cy="408623"/>
          </a:xfrm>
          <a:prstGeom prst="roundRect">
            <a:avLst/>
          </a:prstGeom>
          <a:solidFill>
            <a:srgbClr val="FFCC66"/>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a:cs typeface="Helvetica"/>
                <a:sym typeface="Helvetica"/>
              </a:rPr>
              <a:t>Goal: Standardized, faster, reduced $</a:t>
            </a:r>
            <a:endParaRPr kumimoji="0" lang="en-US" sz="12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34" name="Slide Number Placeholder 3">
            <a:extLst>
              <a:ext uri="{FF2B5EF4-FFF2-40B4-BE49-F238E27FC236}">
                <a16:creationId xmlns:a16="http://schemas.microsoft.com/office/drawing/2014/main" id="{29039F5B-C1A9-47F1-94AF-2119559EE0C6}"/>
              </a:ext>
            </a:extLst>
          </p:cNvPr>
          <p:cNvSpPr txBox="1">
            <a:spLocks/>
          </p:cNvSpPr>
          <p:nvPr/>
        </p:nvSpPr>
        <p:spPr>
          <a:xfrm>
            <a:off x="11664665" y="6432634"/>
            <a:ext cx="214802" cy="212302"/>
          </a:xfrm>
          <a:prstGeom prst="rect">
            <a:avLst/>
          </a:prstGeom>
          <a:ln w="12700">
            <a:miter lim="400000"/>
          </a:ln>
        </p:spPr>
        <p:txBody>
          <a:bodyPr wrap="none" lIns="50800" tIns="50800" rIns="50800" bIns="50800" anchor="t">
            <a:spAutoFit/>
          </a:bodyPr>
          <a:lstStyle>
            <a:defPPr>
              <a:defRPr lang="en-US"/>
            </a:defPPr>
            <a:lvl1pPr algn="r" rtl="0" fontAlgn="base">
              <a:spcBef>
                <a:spcPct val="0"/>
              </a:spcBef>
              <a:spcAft>
                <a:spcPct val="0"/>
              </a:spcAft>
              <a:defRPr sz="713" kern="1200">
                <a:solidFill>
                  <a:srgbClr val="006394"/>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713" b="0" i="0" u="none" strike="noStrike" kern="1200" cap="none" spc="0" normalizeH="0" baseline="0" noProof="0" smtClean="0">
                <a:ln>
                  <a:noFill/>
                </a:ln>
                <a:solidFill>
                  <a:srgbClr val="006394"/>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713" b="0" i="0" u="none" strike="noStrike" kern="1200" cap="none" spc="0" normalizeH="0" baseline="0" noProof="0" dirty="0">
              <a:ln>
                <a:noFill/>
              </a:ln>
              <a:solidFill>
                <a:srgbClr val="006394"/>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186125519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D125-3EC6-4726-A152-4EFCD79DE591}"/>
              </a:ext>
            </a:extLst>
          </p:cNvPr>
          <p:cNvSpPr>
            <a:spLocks noGrp="1"/>
          </p:cNvSpPr>
          <p:nvPr>
            <p:ph type="title"/>
          </p:nvPr>
        </p:nvSpPr>
        <p:spPr>
          <a:xfrm>
            <a:off x="685148" y="93246"/>
            <a:ext cx="11069969" cy="979463"/>
          </a:xfrm>
        </p:spPr>
        <p:txBody>
          <a:bodyPr>
            <a:noAutofit/>
          </a:bodyPr>
          <a:lstStyle/>
          <a:p>
            <a:r>
              <a:rPr lang="en-US" sz="3600" dirty="0"/>
              <a:t>Integration of BGTC research and clinical workstreams</a:t>
            </a:r>
          </a:p>
        </p:txBody>
      </p:sp>
      <p:pic>
        <p:nvPicPr>
          <p:cNvPr id="5" name="Picture 4">
            <a:extLst>
              <a:ext uri="{FF2B5EF4-FFF2-40B4-BE49-F238E27FC236}">
                <a16:creationId xmlns:a16="http://schemas.microsoft.com/office/drawing/2014/main" id="{72802AA1-AB48-42BA-9856-5F19CF747A8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67987" y="5072278"/>
            <a:ext cx="1434934" cy="1434934"/>
          </a:xfrm>
          <a:prstGeom prst="rect">
            <a:avLst/>
          </a:prstGeom>
        </p:spPr>
      </p:pic>
      <p:pic>
        <p:nvPicPr>
          <p:cNvPr id="9" name="Picture 8">
            <a:extLst>
              <a:ext uri="{FF2B5EF4-FFF2-40B4-BE49-F238E27FC236}">
                <a16:creationId xmlns:a16="http://schemas.microsoft.com/office/drawing/2014/main" id="{09842437-698B-4C18-A8D8-09A60B1F4824}"/>
              </a:ext>
            </a:extLst>
          </p:cNvPr>
          <p:cNvPicPr>
            <a:picLocks noChangeAspect="1"/>
          </p:cNvPicPr>
          <p:nvPr/>
        </p:nvPicPr>
        <p:blipFill>
          <a:blip r:embed="rId4"/>
          <a:stretch>
            <a:fillRect/>
          </a:stretch>
        </p:blipFill>
        <p:spPr>
          <a:xfrm>
            <a:off x="4293287" y="4988195"/>
            <a:ext cx="2735580" cy="1800895"/>
          </a:xfrm>
          <a:prstGeom prst="rect">
            <a:avLst/>
          </a:prstGeom>
        </p:spPr>
      </p:pic>
      <p:sp>
        <p:nvSpPr>
          <p:cNvPr id="10" name="Rectangle: Rounded Corners 9">
            <a:extLst>
              <a:ext uri="{FF2B5EF4-FFF2-40B4-BE49-F238E27FC236}">
                <a16:creationId xmlns:a16="http://schemas.microsoft.com/office/drawing/2014/main" id="{C7E13AA9-3E15-4651-B398-5670DB96F5C1}"/>
              </a:ext>
            </a:extLst>
          </p:cNvPr>
          <p:cNvSpPr/>
          <p:nvPr/>
        </p:nvSpPr>
        <p:spPr>
          <a:xfrm>
            <a:off x="4499698" y="1542341"/>
            <a:ext cx="2312903" cy="1135117"/>
          </a:xfrm>
          <a:prstGeom prst="roundRect">
            <a:avLst/>
          </a:prstGeom>
          <a:gradFill flip="none" rotWithShape="1">
            <a:gsLst>
              <a:gs pos="0">
                <a:schemeClr val="accent1">
                  <a:tint val="100000"/>
                  <a:shade val="100000"/>
                  <a:satMod val="129999"/>
                </a:schemeClr>
              </a:gs>
              <a:gs pos="100000">
                <a:schemeClr val="accent1">
                  <a:tint val="50000"/>
                  <a:shade val="100000"/>
                  <a:satMod val="350000"/>
                </a:schemeClr>
              </a:gs>
            </a:gsLst>
            <a:lin ang="5400000" scaled="1"/>
            <a:tileRect/>
          </a:gra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cs typeface="Helvetica"/>
              <a:sym typeface="Helvetica"/>
            </a:endParaRPr>
          </a:p>
        </p:txBody>
      </p:sp>
      <p:sp>
        <p:nvSpPr>
          <p:cNvPr id="11" name="TextBox 10">
            <a:extLst>
              <a:ext uri="{FF2B5EF4-FFF2-40B4-BE49-F238E27FC236}">
                <a16:creationId xmlns:a16="http://schemas.microsoft.com/office/drawing/2014/main" id="{79996ED8-81AC-40EE-B723-CD83F1A826A7}"/>
              </a:ext>
            </a:extLst>
          </p:cNvPr>
          <p:cNvSpPr txBox="1"/>
          <p:nvPr/>
        </p:nvSpPr>
        <p:spPr>
          <a:xfrm>
            <a:off x="4751895" y="1785221"/>
            <a:ext cx="180850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Enhancing Vector </a:t>
            </a:r>
          </a:p>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Generation</a:t>
            </a:r>
          </a:p>
        </p:txBody>
      </p:sp>
      <p:sp>
        <p:nvSpPr>
          <p:cNvPr id="478" name="Rectangle: Rounded Corners 477">
            <a:extLst>
              <a:ext uri="{FF2B5EF4-FFF2-40B4-BE49-F238E27FC236}">
                <a16:creationId xmlns:a16="http://schemas.microsoft.com/office/drawing/2014/main" id="{5D82FC87-6E33-42E9-9842-FABC36BD6351}"/>
              </a:ext>
            </a:extLst>
          </p:cNvPr>
          <p:cNvSpPr/>
          <p:nvPr/>
        </p:nvSpPr>
        <p:spPr>
          <a:xfrm>
            <a:off x="8065920" y="1542341"/>
            <a:ext cx="2307476" cy="1135117"/>
          </a:xfrm>
          <a:prstGeom prst="roundRect">
            <a:avLst/>
          </a:prstGeom>
          <a:gradFill flip="none" rotWithShape="1">
            <a:gsLst>
              <a:gs pos="0">
                <a:schemeClr val="accent1">
                  <a:tint val="100000"/>
                  <a:shade val="100000"/>
                  <a:satMod val="129999"/>
                </a:schemeClr>
              </a:gs>
              <a:gs pos="100000">
                <a:schemeClr val="accent1">
                  <a:tint val="50000"/>
                  <a:shade val="100000"/>
                  <a:satMod val="350000"/>
                </a:schemeClr>
              </a:gs>
            </a:gsLst>
            <a:lin ang="5400000" scaled="1"/>
            <a:tileRect/>
          </a:gra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cs typeface="Helvetica"/>
              <a:sym typeface="Helvetica"/>
            </a:endParaRPr>
          </a:p>
        </p:txBody>
      </p:sp>
      <p:sp>
        <p:nvSpPr>
          <p:cNvPr id="479" name="TextBox 478">
            <a:extLst>
              <a:ext uri="{FF2B5EF4-FFF2-40B4-BE49-F238E27FC236}">
                <a16:creationId xmlns:a16="http://schemas.microsoft.com/office/drawing/2014/main" id="{271073E7-2B58-49B8-9A71-EB4FE5D45121}"/>
              </a:ext>
            </a:extLst>
          </p:cNvPr>
          <p:cNvSpPr txBox="1"/>
          <p:nvPr/>
        </p:nvSpPr>
        <p:spPr>
          <a:xfrm>
            <a:off x="8065920" y="1683880"/>
            <a:ext cx="2307476"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Enhancing therapeutic</a:t>
            </a:r>
          </a:p>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 gene expression</a:t>
            </a:r>
          </a:p>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 in patients</a:t>
            </a:r>
          </a:p>
        </p:txBody>
      </p:sp>
      <p:sp>
        <p:nvSpPr>
          <p:cNvPr id="480" name="Rectangle: Rounded Corners 479">
            <a:extLst>
              <a:ext uri="{FF2B5EF4-FFF2-40B4-BE49-F238E27FC236}">
                <a16:creationId xmlns:a16="http://schemas.microsoft.com/office/drawing/2014/main" id="{BC24D808-B2C0-4BB1-ACB7-FC71EF1A3396}"/>
              </a:ext>
            </a:extLst>
          </p:cNvPr>
          <p:cNvSpPr/>
          <p:nvPr/>
        </p:nvSpPr>
        <p:spPr>
          <a:xfrm>
            <a:off x="4536488" y="3365888"/>
            <a:ext cx="2312903" cy="1135117"/>
          </a:xfrm>
          <a:prstGeom prst="roundRect">
            <a:avLst/>
          </a:prstGeom>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cs typeface="Helvetica"/>
              <a:sym typeface="Helvetica"/>
            </a:endParaRPr>
          </a:p>
        </p:txBody>
      </p:sp>
      <p:sp>
        <p:nvSpPr>
          <p:cNvPr id="481" name="TextBox 480">
            <a:extLst>
              <a:ext uri="{FF2B5EF4-FFF2-40B4-BE49-F238E27FC236}">
                <a16:creationId xmlns:a16="http://schemas.microsoft.com/office/drawing/2014/main" id="{E5EBADE4-3017-4F49-BD0C-A4392191F257}"/>
              </a:ext>
            </a:extLst>
          </p:cNvPr>
          <p:cNvSpPr txBox="1"/>
          <p:nvPr/>
        </p:nvSpPr>
        <p:spPr>
          <a:xfrm>
            <a:off x="4940592" y="3470269"/>
            <a:ext cx="150470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AAV vector </a:t>
            </a:r>
          </a:p>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manufacturing</a:t>
            </a:r>
          </a:p>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and analytics</a:t>
            </a:r>
          </a:p>
        </p:txBody>
      </p:sp>
      <p:sp>
        <p:nvSpPr>
          <p:cNvPr id="482" name="Rectangle: Rounded Corners 481">
            <a:extLst>
              <a:ext uri="{FF2B5EF4-FFF2-40B4-BE49-F238E27FC236}">
                <a16:creationId xmlns:a16="http://schemas.microsoft.com/office/drawing/2014/main" id="{A00E17CB-56F1-4D04-AC4A-CE5FF24639FC}"/>
              </a:ext>
            </a:extLst>
          </p:cNvPr>
          <p:cNvSpPr/>
          <p:nvPr/>
        </p:nvSpPr>
        <p:spPr>
          <a:xfrm>
            <a:off x="8102710" y="3365888"/>
            <a:ext cx="2307476" cy="1135117"/>
          </a:xfrm>
          <a:prstGeom prst="roundRect">
            <a:avLst/>
          </a:prstGeom>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cs typeface="Helvetica"/>
              <a:sym typeface="Helvetica"/>
            </a:endParaRPr>
          </a:p>
        </p:txBody>
      </p:sp>
      <p:sp>
        <p:nvSpPr>
          <p:cNvPr id="483" name="TextBox 482">
            <a:extLst>
              <a:ext uri="{FF2B5EF4-FFF2-40B4-BE49-F238E27FC236}">
                <a16:creationId xmlns:a16="http://schemas.microsoft.com/office/drawing/2014/main" id="{675BE9AB-7263-4C0E-9B07-25D7B11F5A70}"/>
              </a:ext>
            </a:extLst>
          </p:cNvPr>
          <p:cNvSpPr txBox="1"/>
          <p:nvPr/>
        </p:nvSpPr>
        <p:spPr>
          <a:xfrm>
            <a:off x="8102710" y="3645927"/>
            <a:ext cx="230747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Clinical </a:t>
            </a:r>
          </a:p>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Development</a:t>
            </a:r>
          </a:p>
        </p:txBody>
      </p:sp>
      <p:sp>
        <p:nvSpPr>
          <p:cNvPr id="484" name="TextBox 483">
            <a:extLst>
              <a:ext uri="{FF2B5EF4-FFF2-40B4-BE49-F238E27FC236}">
                <a16:creationId xmlns:a16="http://schemas.microsoft.com/office/drawing/2014/main" id="{74491BD4-9857-4309-B793-7C7611680B93}"/>
              </a:ext>
            </a:extLst>
          </p:cNvPr>
          <p:cNvSpPr txBox="1"/>
          <p:nvPr/>
        </p:nvSpPr>
        <p:spPr>
          <a:xfrm>
            <a:off x="596819" y="1764170"/>
            <a:ext cx="288604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AAV Basic Biology</a:t>
            </a:r>
          </a:p>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 Translational Implications</a:t>
            </a:r>
          </a:p>
        </p:txBody>
      </p:sp>
      <p:sp>
        <p:nvSpPr>
          <p:cNvPr id="485" name="TextBox 484">
            <a:extLst>
              <a:ext uri="{FF2B5EF4-FFF2-40B4-BE49-F238E27FC236}">
                <a16:creationId xmlns:a16="http://schemas.microsoft.com/office/drawing/2014/main" id="{350D87A0-46BA-4678-A6D3-A4F9BFF4B007}"/>
              </a:ext>
            </a:extLst>
          </p:cNvPr>
          <p:cNvSpPr txBox="1"/>
          <p:nvPr/>
        </p:nvSpPr>
        <p:spPr>
          <a:xfrm>
            <a:off x="5853077" y="4552064"/>
            <a:ext cx="3476754"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Bespoke Gene Therapy Consortium</a:t>
            </a:r>
          </a:p>
        </p:txBody>
      </p:sp>
      <p:cxnSp>
        <p:nvCxnSpPr>
          <p:cNvPr id="21" name="Straight Connector 20">
            <a:extLst>
              <a:ext uri="{FF2B5EF4-FFF2-40B4-BE49-F238E27FC236}">
                <a16:creationId xmlns:a16="http://schemas.microsoft.com/office/drawing/2014/main" id="{EE066297-8F69-49D6-9034-D8605887A398}"/>
              </a:ext>
            </a:extLst>
          </p:cNvPr>
          <p:cNvCxnSpPr/>
          <p:nvPr/>
        </p:nvCxnSpPr>
        <p:spPr>
          <a:xfrm>
            <a:off x="1124607" y="3037490"/>
            <a:ext cx="9869214" cy="0"/>
          </a:xfrm>
          <a:prstGeom prst="line">
            <a:avLst/>
          </a:prstGeom>
          <a:noFill/>
          <a:ln w="25400" cap="flat">
            <a:solidFill>
              <a:schemeClr val="accent1"/>
            </a:solidFill>
            <a:prstDash val="dash"/>
            <a:round/>
          </a:ln>
          <a:effectLst/>
          <a:sp3d/>
        </p:spPr>
        <p:style>
          <a:lnRef idx="0">
            <a:scrgbClr r="0" g="0" b="0"/>
          </a:lnRef>
          <a:fillRef idx="0">
            <a:scrgbClr r="0" g="0" b="0"/>
          </a:fillRef>
          <a:effectRef idx="0">
            <a:scrgbClr r="0" g="0" b="0"/>
          </a:effectRef>
          <a:fontRef idx="none"/>
        </p:style>
      </p:cxnSp>
      <p:pic>
        <p:nvPicPr>
          <p:cNvPr id="24" name="Picture 23">
            <a:extLst>
              <a:ext uri="{FF2B5EF4-FFF2-40B4-BE49-F238E27FC236}">
                <a16:creationId xmlns:a16="http://schemas.microsoft.com/office/drawing/2014/main" id="{E56ABCA2-61A9-425C-8601-14933E52FF3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748126" y="1764519"/>
            <a:ext cx="1354584" cy="677292"/>
          </a:xfrm>
          <a:prstGeom prst="rect">
            <a:avLst/>
          </a:prstGeom>
        </p:spPr>
      </p:pic>
      <p:pic>
        <p:nvPicPr>
          <p:cNvPr id="18" name="Picture 17">
            <a:extLst>
              <a:ext uri="{FF2B5EF4-FFF2-40B4-BE49-F238E27FC236}">
                <a16:creationId xmlns:a16="http://schemas.microsoft.com/office/drawing/2014/main" id="{82CAEEA2-C608-4E43-B4E7-0D3F7CD294C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812601" y="3645927"/>
            <a:ext cx="1354584" cy="677292"/>
          </a:xfrm>
          <a:prstGeom prst="rect">
            <a:avLst/>
          </a:prstGeom>
        </p:spPr>
      </p:pic>
      <p:pic>
        <p:nvPicPr>
          <p:cNvPr id="19" name="Picture 18">
            <a:extLst>
              <a:ext uri="{FF2B5EF4-FFF2-40B4-BE49-F238E27FC236}">
                <a16:creationId xmlns:a16="http://schemas.microsoft.com/office/drawing/2014/main" id="{745ED1C4-7671-4808-80A7-362E21D5CF9D}"/>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512" t="18134"/>
          <a:stretch/>
        </p:blipFill>
        <p:spPr>
          <a:xfrm rot="5400000">
            <a:off x="8882083" y="2768141"/>
            <a:ext cx="735842" cy="554475"/>
          </a:xfrm>
          <a:prstGeom prst="rect">
            <a:avLst/>
          </a:prstGeom>
        </p:spPr>
      </p:pic>
      <p:pic>
        <p:nvPicPr>
          <p:cNvPr id="20" name="Picture 19">
            <a:extLst>
              <a:ext uri="{FF2B5EF4-FFF2-40B4-BE49-F238E27FC236}">
                <a16:creationId xmlns:a16="http://schemas.microsoft.com/office/drawing/2014/main" id="{778CE6DE-04AD-41A0-B9E3-5BE85B12DC7C}"/>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512" t="18134"/>
          <a:stretch/>
        </p:blipFill>
        <p:spPr>
          <a:xfrm rot="5400000">
            <a:off x="5207918" y="2783842"/>
            <a:ext cx="735842" cy="554475"/>
          </a:xfrm>
          <a:prstGeom prst="rect">
            <a:avLst/>
          </a:prstGeom>
        </p:spPr>
      </p:pic>
      <p:sp>
        <p:nvSpPr>
          <p:cNvPr id="22" name="TextBox 21">
            <a:extLst>
              <a:ext uri="{FF2B5EF4-FFF2-40B4-BE49-F238E27FC236}">
                <a16:creationId xmlns:a16="http://schemas.microsoft.com/office/drawing/2014/main" id="{10CAA7ED-8D5F-4E57-A737-ABF5D11C2939}"/>
              </a:ext>
            </a:extLst>
          </p:cNvPr>
          <p:cNvSpPr txBox="1"/>
          <p:nvPr/>
        </p:nvSpPr>
        <p:spPr>
          <a:xfrm>
            <a:off x="596819" y="3457512"/>
            <a:ext cx="323733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Advancing Access to AAV Technologies and Vectors for Bespoke Clinical Applications</a:t>
            </a:r>
          </a:p>
        </p:txBody>
      </p:sp>
      <p:sp>
        <p:nvSpPr>
          <p:cNvPr id="23" name="Slide Number Placeholder 3">
            <a:extLst>
              <a:ext uri="{FF2B5EF4-FFF2-40B4-BE49-F238E27FC236}">
                <a16:creationId xmlns:a16="http://schemas.microsoft.com/office/drawing/2014/main" id="{53D18BE1-31DB-4BB9-A07E-D299A2F95B2B}"/>
              </a:ext>
            </a:extLst>
          </p:cNvPr>
          <p:cNvSpPr txBox="1">
            <a:spLocks/>
          </p:cNvSpPr>
          <p:nvPr/>
        </p:nvSpPr>
        <p:spPr>
          <a:xfrm>
            <a:off x="11664665" y="6432634"/>
            <a:ext cx="214802" cy="212302"/>
          </a:xfrm>
          <a:prstGeom prst="rect">
            <a:avLst/>
          </a:prstGeom>
          <a:ln w="12700">
            <a:miter lim="400000"/>
          </a:ln>
        </p:spPr>
        <p:txBody>
          <a:bodyPr wrap="none" lIns="50800" tIns="50800" rIns="50800" bIns="50800" anchor="t">
            <a:spAutoFit/>
          </a:bodyPr>
          <a:lstStyle>
            <a:defPPr>
              <a:defRPr lang="en-US"/>
            </a:defPPr>
            <a:lvl1pPr algn="r" rtl="0" fontAlgn="base">
              <a:spcBef>
                <a:spcPct val="0"/>
              </a:spcBef>
              <a:spcAft>
                <a:spcPct val="0"/>
              </a:spcAft>
              <a:defRPr sz="713" kern="1200">
                <a:solidFill>
                  <a:srgbClr val="006394"/>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713" b="0" i="0" u="none" strike="noStrike" kern="1200" cap="none" spc="0" normalizeH="0" baseline="0" noProof="0" smtClean="0">
                <a:ln>
                  <a:noFill/>
                </a:ln>
                <a:solidFill>
                  <a:srgbClr val="006394"/>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713" b="0" i="0" u="none" strike="noStrike" kern="1200" cap="none" spc="0" normalizeH="0" baseline="0" noProof="0" dirty="0">
              <a:ln>
                <a:noFill/>
              </a:ln>
              <a:solidFill>
                <a:srgbClr val="006394"/>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39854992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6C48-8CE4-49E0-9C5F-15019F601CEA}"/>
              </a:ext>
            </a:extLst>
          </p:cNvPr>
          <p:cNvSpPr>
            <a:spLocks noGrp="1"/>
          </p:cNvSpPr>
          <p:nvPr>
            <p:ph type="title"/>
          </p:nvPr>
        </p:nvSpPr>
        <p:spPr>
          <a:xfrm>
            <a:off x="658286" y="176476"/>
            <a:ext cx="10793485" cy="653575"/>
          </a:xfrm>
        </p:spPr>
        <p:txBody>
          <a:bodyPr>
            <a:noAutofit/>
          </a:bodyPr>
          <a:lstStyle/>
          <a:p>
            <a:r>
              <a:rPr lang="en-US" sz="2800" dirty="0">
                <a:solidFill>
                  <a:srgbClr val="136294"/>
                </a:solidFill>
              </a:rPr>
              <a:t>Understanding AAV biology to increase therapeutic efficiency</a:t>
            </a:r>
          </a:p>
        </p:txBody>
      </p:sp>
      <p:sp>
        <p:nvSpPr>
          <p:cNvPr id="17" name="Slide Number Placeholder 16">
            <a:extLst>
              <a:ext uri="{FF2B5EF4-FFF2-40B4-BE49-F238E27FC236}">
                <a16:creationId xmlns:a16="http://schemas.microsoft.com/office/drawing/2014/main" id="{69CBD139-D656-42F6-92E0-B4F28C2FC8FB}"/>
              </a:ext>
            </a:extLst>
          </p:cNvPr>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136294"/>
                </a:solidFill>
                <a:effectLst/>
                <a:uLnTx/>
                <a:uFillTx/>
                <a:latin typeface="Calibri"/>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900" b="0" i="0" u="none" strike="noStrike" kern="1200" cap="none" spc="0" normalizeH="0" baseline="0" noProof="0" dirty="0">
              <a:ln>
                <a:noFill/>
              </a:ln>
              <a:solidFill>
                <a:srgbClr val="136294"/>
              </a:solidFill>
              <a:effectLst/>
              <a:uLnTx/>
              <a:uFillTx/>
              <a:latin typeface="Calibri"/>
              <a:cs typeface="Arial" pitchFamily="34" charset="0"/>
            </a:endParaRPr>
          </a:p>
        </p:txBody>
      </p:sp>
      <p:sp>
        <p:nvSpPr>
          <p:cNvPr id="49" name="Rectangle 48">
            <a:extLst>
              <a:ext uri="{FF2B5EF4-FFF2-40B4-BE49-F238E27FC236}">
                <a16:creationId xmlns:a16="http://schemas.microsoft.com/office/drawing/2014/main" id="{6D836AD0-6B79-4F09-8B2D-F73AC6D1BBCB}"/>
              </a:ext>
            </a:extLst>
          </p:cNvPr>
          <p:cNvSpPr/>
          <p:nvPr/>
        </p:nvSpPr>
        <p:spPr>
          <a:xfrm>
            <a:off x="7327368" y="1649346"/>
            <a:ext cx="4048624" cy="338554"/>
          </a:xfrm>
          <a:prstGeom prst="rect">
            <a:avLst/>
          </a:prstGeom>
          <a:solidFill>
            <a:schemeClr val="accent2"/>
          </a:solidFill>
          <a:scene3d>
            <a:camera prst="orthographicFront"/>
            <a:lightRig rig="threePt" dir="t"/>
          </a:scene3d>
          <a:sp3d>
            <a:bevelT/>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rgbClr val="FFFFFF"/>
                </a:solidFill>
                <a:effectLst/>
                <a:uLnTx/>
                <a:uFillTx/>
                <a:latin typeface="Calibri" panose="020F0502020204030204" pitchFamily="34" charset="0"/>
                <a:cs typeface="Calibri" panose="020F0502020204030204" pitchFamily="34" charset="0"/>
              </a:rPr>
              <a:t>Increasing therapeutic gene expression</a:t>
            </a:r>
            <a:endParaRPr kumimoji="0" lang="en-US" sz="1600" b="0" i="0" u="none" strike="noStrike" kern="1200" cap="small"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id="{6F10B24E-3DE7-4266-A025-32D3138E59BF}"/>
              </a:ext>
            </a:extLst>
          </p:cNvPr>
          <p:cNvSpPr/>
          <p:nvPr/>
        </p:nvSpPr>
        <p:spPr>
          <a:xfrm>
            <a:off x="816009" y="1649346"/>
            <a:ext cx="4048624" cy="338554"/>
          </a:xfrm>
          <a:prstGeom prst="rect">
            <a:avLst/>
          </a:prstGeom>
          <a:solidFill>
            <a:schemeClr val="accent2"/>
          </a:solidFill>
          <a:scene3d>
            <a:camera prst="orthographicFront"/>
            <a:lightRig rig="threePt" dir="t"/>
          </a:scene3d>
          <a:sp3d>
            <a:bevelT/>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rgbClr val="FFFFFF"/>
                </a:solidFill>
                <a:effectLst/>
                <a:uLnTx/>
                <a:uFillTx/>
                <a:latin typeface="Calibri" panose="020F0502020204030204" pitchFamily="34" charset="0"/>
                <a:cs typeface="Calibri" panose="020F0502020204030204" pitchFamily="34" charset="0"/>
              </a:rPr>
              <a:t>Improving vector generation</a:t>
            </a:r>
            <a:endParaRPr kumimoji="0" lang="en-US" sz="1600" b="0" i="0" u="none" strike="noStrike" kern="1200" cap="small"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aphicFrame>
        <p:nvGraphicFramePr>
          <p:cNvPr id="54" name="Diagram 53">
            <a:extLst>
              <a:ext uri="{FF2B5EF4-FFF2-40B4-BE49-F238E27FC236}">
                <a16:creationId xmlns:a16="http://schemas.microsoft.com/office/drawing/2014/main" id="{15BED167-7263-43E6-AB64-0DC4B9FACC35}"/>
              </a:ext>
            </a:extLst>
          </p:cNvPr>
          <p:cNvGraphicFramePr/>
          <p:nvPr/>
        </p:nvGraphicFramePr>
        <p:xfrm>
          <a:off x="10427303" y="5603902"/>
          <a:ext cx="1197526" cy="10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Arrow: Right 14">
            <a:extLst>
              <a:ext uri="{FF2B5EF4-FFF2-40B4-BE49-F238E27FC236}">
                <a16:creationId xmlns:a16="http://schemas.microsoft.com/office/drawing/2014/main" id="{DA380ECB-3DFA-4BD0-8F0A-4D1B822AD1E1}"/>
              </a:ext>
            </a:extLst>
          </p:cNvPr>
          <p:cNvSpPr/>
          <p:nvPr/>
        </p:nvSpPr>
        <p:spPr>
          <a:xfrm>
            <a:off x="8765753" y="2627218"/>
            <a:ext cx="1171853" cy="338554"/>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219261"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6394"/>
              </a:solidFill>
              <a:effectLst/>
              <a:uFillTx/>
              <a:latin typeface="Helvetica"/>
              <a:ea typeface="Helvetica"/>
              <a:cs typeface="Helvetica"/>
              <a:sym typeface="Helvetica"/>
            </a:endParaRPr>
          </a:p>
        </p:txBody>
      </p:sp>
      <p:sp>
        <p:nvSpPr>
          <p:cNvPr id="55" name="Arrow: Right 54">
            <a:extLst>
              <a:ext uri="{FF2B5EF4-FFF2-40B4-BE49-F238E27FC236}">
                <a16:creationId xmlns:a16="http://schemas.microsoft.com/office/drawing/2014/main" id="{3969482E-53B4-40C4-BBFE-DEFF99F9C1A1}"/>
              </a:ext>
            </a:extLst>
          </p:cNvPr>
          <p:cNvSpPr/>
          <p:nvPr/>
        </p:nvSpPr>
        <p:spPr>
          <a:xfrm>
            <a:off x="8765752" y="4076453"/>
            <a:ext cx="1171853" cy="338554"/>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219261"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6394"/>
              </a:solidFill>
              <a:effectLst/>
              <a:uFillTx/>
              <a:latin typeface="Helvetica"/>
              <a:ea typeface="Helvetica"/>
              <a:cs typeface="Helvetica"/>
              <a:sym typeface="Helvetica"/>
            </a:endParaRPr>
          </a:p>
        </p:txBody>
      </p:sp>
      <p:sp>
        <p:nvSpPr>
          <p:cNvPr id="16" name="Multiplication Sign 15">
            <a:extLst>
              <a:ext uri="{FF2B5EF4-FFF2-40B4-BE49-F238E27FC236}">
                <a16:creationId xmlns:a16="http://schemas.microsoft.com/office/drawing/2014/main" id="{151340FC-4BF8-449C-97F0-C3379C529455}"/>
              </a:ext>
            </a:extLst>
          </p:cNvPr>
          <p:cNvSpPr/>
          <p:nvPr/>
        </p:nvSpPr>
        <p:spPr>
          <a:xfrm>
            <a:off x="10111666" y="2303785"/>
            <a:ext cx="914400" cy="985421"/>
          </a:xfrm>
          <a:prstGeom prst="mathMultiply">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219261"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6394"/>
              </a:solidFill>
              <a:effectLst/>
              <a:uFillTx/>
              <a:latin typeface="Helvetica"/>
              <a:ea typeface="Helvetica"/>
              <a:cs typeface="Helvetica"/>
              <a:sym typeface="Helvetica"/>
            </a:endParaRPr>
          </a:p>
        </p:txBody>
      </p:sp>
      <p:pic>
        <p:nvPicPr>
          <p:cNvPr id="56" name="Graphic 55" descr="DNA with solid fill">
            <a:extLst>
              <a:ext uri="{FF2B5EF4-FFF2-40B4-BE49-F238E27FC236}">
                <a16:creationId xmlns:a16="http://schemas.microsoft.com/office/drawing/2014/main" id="{8D02545A-F232-4633-A564-82289F7FC7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83276">
            <a:off x="10111666" y="3788530"/>
            <a:ext cx="914400" cy="914400"/>
          </a:xfrm>
          <a:prstGeom prst="rect">
            <a:avLst/>
          </a:prstGeom>
        </p:spPr>
      </p:pic>
      <p:pic>
        <p:nvPicPr>
          <p:cNvPr id="57" name="Graphic 56" descr="Medicine outline">
            <a:extLst>
              <a:ext uri="{FF2B5EF4-FFF2-40B4-BE49-F238E27FC236}">
                <a16:creationId xmlns:a16="http://schemas.microsoft.com/office/drawing/2014/main" id="{D31EFD55-A668-47DD-9276-8E93CE0D01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677291" y="3788530"/>
            <a:ext cx="914400" cy="914400"/>
          </a:xfrm>
          <a:prstGeom prst="rect">
            <a:avLst/>
          </a:prstGeom>
        </p:spPr>
      </p:pic>
      <p:sp>
        <p:nvSpPr>
          <p:cNvPr id="58" name="TextBox 57">
            <a:extLst>
              <a:ext uri="{FF2B5EF4-FFF2-40B4-BE49-F238E27FC236}">
                <a16:creationId xmlns:a16="http://schemas.microsoft.com/office/drawing/2014/main" id="{8E7D38DB-0CA2-49F4-96C4-93E006531899}"/>
              </a:ext>
            </a:extLst>
          </p:cNvPr>
          <p:cNvSpPr txBox="1"/>
          <p:nvPr/>
        </p:nvSpPr>
        <p:spPr>
          <a:xfrm>
            <a:off x="7515746" y="3419532"/>
            <a:ext cx="1118586"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600" b="1" i="0" u="none" strike="noStrike" cap="none" spc="0" normalizeH="0" baseline="0" dirty="0">
                <a:ln>
                  <a:noFill/>
                </a:ln>
                <a:effectLst/>
                <a:uFillTx/>
                <a:latin typeface="Bahnschrift Light" panose="020B0502040204020203" pitchFamily="34" charset="0"/>
                <a:ea typeface="Helvetica"/>
                <a:cs typeface="Helvetica"/>
                <a:sym typeface="Helvetica"/>
              </a:rPr>
              <a:t>X</a:t>
            </a:r>
          </a:p>
        </p:txBody>
      </p:sp>
      <p:pic>
        <p:nvPicPr>
          <p:cNvPr id="59" name="Graphic 58" descr="Medicine outline">
            <a:extLst>
              <a:ext uri="{FF2B5EF4-FFF2-40B4-BE49-F238E27FC236}">
                <a16:creationId xmlns:a16="http://schemas.microsoft.com/office/drawing/2014/main" id="{2685BD0B-4D40-44E3-B67C-88753A269D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677291" y="2339295"/>
            <a:ext cx="914400" cy="914400"/>
          </a:xfrm>
          <a:prstGeom prst="rect">
            <a:avLst/>
          </a:prstGeom>
        </p:spPr>
      </p:pic>
      <p:pic>
        <p:nvPicPr>
          <p:cNvPr id="61" name="Graphic 60" descr="Beaker with solid fill">
            <a:extLst>
              <a:ext uri="{FF2B5EF4-FFF2-40B4-BE49-F238E27FC236}">
                <a16:creationId xmlns:a16="http://schemas.microsoft.com/office/drawing/2014/main" id="{3348F982-4C0A-405A-B75D-28881A491A8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3355" y="3699024"/>
            <a:ext cx="914400" cy="914400"/>
          </a:xfrm>
          <a:prstGeom prst="rect">
            <a:avLst/>
          </a:prstGeom>
        </p:spPr>
      </p:pic>
      <p:pic>
        <p:nvPicPr>
          <p:cNvPr id="63" name="Graphic 62" descr="Beaker outline">
            <a:extLst>
              <a:ext uri="{FF2B5EF4-FFF2-40B4-BE49-F238E27FC236}">
                <a16:creationId xmlns:a16="http://schemas.microsoft.com/office/drawing/2014/main" id="{C4DC7FD3-3E84-4E3F-A658-57B12C54319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3355" y="2303785"/>
            <a:ext cx="914400" cy="914400"/>
          </a:xfrm>
          <a:prstGeom prst="rect">
            <a:avLst/>
          </a:prstGeom>
        </p:spPr>
      </p:pic>
      <p:sp>
        <p:nvSpPr>
          <p:cNvPr id="64" name="Arrow: Right 63">
            <a:extLst>
              <a:ext uri="{FF2B5EF4-FFF2-40B4-BE49-F238E27FC236}">
                <a16:creationId xmlns:a16="http://schemas.microsoft.com/office/drawing/2014/main" id="{D8572A34-0082-406C-B25D-D06DF36E0EA2}"/>
              </a:ext>
            </a:extLst>
          </p:cNvPr>
          <p:cNvSpPr/>
          <p:nvPr/>
        </p:nvSpPr>
        <p:spPr>
          <a:xfrm>
            <a:off x="2254395" y="2627218"/>
            <a:ext cx="1171853" cy="338554"/>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219261"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6394"/>
              </a:solidFill>
              <a:effectLst/>
              <a:uFillTx/>
              <a:latin typeface="Helvetica"/>
              <a:ea typeface="Helvetica"/>
              <a:cs typeface="Helvetica"/>
              <a:sym typeface="Helvetica"/>
            </a:endParaRPr>
          </a:p>
        </p:txBody>
      </p:sp>
      <p:sp>
        <p:nvSpPr>
          <p:cNvPr id="65" name="Arrow: Right 64">
            <a:extLst>
              <a:ext uri="{FF2B5EF4-FFF2-40B4-BE49-F238E27FC236}">
                <a16:creationId xmlns:a16="http://schemas.microsoft.com/office/drawing/2014/main" id="{3592E923-FA5E-4011-B759-C9CCFF7B0446}"/>
              </a:ext>
            </a:extLst>
          </p:cNvPr>
          <p:cNvSpPr/>
          <p:nvPr/>
        </p:nvSpPr>
        <p:spPr>
          <a:xfrm>
            <a:off x="2254394" y="4076453"/>
            <a:ext cx="1171853" cy="338554"/>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219261"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6394"/>
              </a:solidFill>
              <a:effectLst/>
              <a:uFillTx/>
              <a:latin typeface="Helvetica"/>
              <a:ea typeface="Helvetica"/>
              <a:cs typeface="Helvetica"/>
              <a:sym typeface="Helvetica"/>
            </a:endParaRPr>
          </a:p>
        </p:txBody>
      </p:sp>
      <p:pic>
        <p:nvPicPr>
          <p:cNvPr id="67" name="Graphic 66" descr="Germ outline">
            <a:extLst>
              <a:ext uri="{FF2B5EF4-FFF2-40B4-BE49-F238E27FC236}">
                <a16:creationId xmlns:a16="http://schemas.microsoft.com/office/drawing/2014/main" id="{70789954-F5A0-4F6C-B4BF-246592F4824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590096" y="2522374"/>
            <a:ext cx="548241" cy="548241"/>
          </a:xfrm>
          <a:prstGeom prst="rect">
            <a:avLst/>
          </a:prstGeom>
        </p:spPr>
      </p:pic>
      <p:pic>
        <p:nvPicPr>
          <p:cNvPr id="68" name="Graphic 67" descr="Germ outline">
            <a:extLst>
              <a:ext uri="{FF2B5EF4-FFF2-40B4-BE49-F238E27FC236}">
                <a16:creationId xmlns:a16="http://schemas.microsoft.com/office/drawing/2014/main" id="{8C27CFCE-8982-4017-B2D7-0B5F8D1D968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39690" y="2508609"/>
            <a:ext cx="548241" cy="548241"/>
          </a:xfrm>
          <a:prstGeom prst="rect">
            <a:avLst/>
          </a:prstGeom>
        </p:spPr>
      </p:pic>
      <p:pic>
        <p:nvPicPr>
          <p:cNvPr id="69" name="Graphic 68" descr="Germ outline">
            <a:extLst>
              <a:ext uri="{FF2B5EF4-FFF2-40B4-BE49-F238E27FC236}">
                <a16:creationId xmlns:a16="http://schemas.microsoft.com/office/drawing/2014/main" id="{73028E5C-4122-4B23-B2D2-1D718A4EFCA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38669" y="2952501"/>
            <a:ext cx="548241" cy="548241"/>
          </a:xfrm>
          <a:prstGeom prst="rect">
            <a:avLst/>
          </a:prstGeom>
        </p:spPr>
      </p:pic>
      <p:pic>
        <p:nvPicPr>
          <p:cNvPr id="70" name="Graphic 69" descr="DNA with solid fill">
            <a:extLst>
              <a:ext uri="{FF2B5EF4-FFF2-40B4-BE49-F238E27FC236}">
                <a16:creationId xmlns:a16="http://schemas.microsoft.com/office/drawing/2014/main" id="{3D8352DC-20EF-499E-85C5-FB17E38C0D5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56687">
            <a:off x="4293354" y="2670032"/>
            <a:ext cx="244941" cy="244941"/>
          </a:xfrm>
          <a:prstGeom prst="rect">
            <a:avLst/>
          </a:prstGeom>
        </p:spPr>
      </p:pic>
      <p:pic>
        <p:nvPicPr>
          <p:cNvPr id="72" name="Graphic 71" descr="Germ outline">
            <a:extLst>
              <a:ext uri="{FF2B5EF4-FFF2-40B4-BE49-F238E27FC236}">
                <a16:creationId xmlns:a16="http://schemas.microsoft.com/office/drawing/2014/main" id="{B55161FB-C87F-404A-814A-FCC5A034597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39690" y="3887648"/>
            <a:ext cx="548241" cy="548241"/>
          </a:xfrm>
          <a:prstGeom prst="rect">
            <a:avLst/>
          </a:prstGeom>
        </p:spPr>
      </p:pic>
      <p:pic>
        <p:nvPicPr>
          <p:cNvPr id="74" name="Graphic 73" descr="DNA with solid fill">
            <a:extLst>
              <a:ext uri="{FF2B5EF4-FFF2-40B4-BE49-F238E27FC236}">
                <a16:creationId xmlns:a16="http://schemas.microsoft.com/office/drawing/2014/main" id="{534A6B9E-ADEE-4038-B5B8-35FA3B67DDA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56687">
            <a:off x="4293354" y="4049071"/>
            <a:ext cx="244941" cy="244941"/>
          </a:xfrm>
          <a:prstGeom prst="rect">
            <a:avLst/>
          </a:prstGeom>
        </p:spPr>
      </p:pic>
      <p:pic>
        <p:nvPicPr>
          <p:cNvPr id="75" name="Graphic 74" descr="Germ outline">
            <a:extLst>
              <a:ext uri="{FF2B5EF4-FFF2-40B4-BE49-F238E27FC236}">
                <a16:creationId xmlns:a16="http://schemas.microsoft.com/office/drawing/2014/main" id="{36123246-FD21-4432-A2B5-14C7123AF10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590096" y="3887648"/>
            <a:ext cx="548241" cy="548241"/>
          </a:xfrm>
          <a:prstGeom prst="rect">
            <a:avLst/>
          </a:prstGeom>
        </p:spPr>
      </p:pic>
      <p:pic>
        <p:nvPicPr>
          <p:cNvPr id="76" name="Graphic 75" descr="DNA with solid fill">
            <a:extLst>
              <a:ext uri="{FF2B5EF4-FFF2-40B4-BE49-F238E27FC236}">
                <a16:creationId xmlns:a16="http://schemas.microsoft.com/office/drawing/2014/main" id="{FD0F3C31-3207-4665-BB13-C394C460FF3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56687">
            <a:off x="3743760" y="4049071"/>
            <a:ext cx="244941" cy="244941"/>
          </a:xfrm>
          <a:prstGeom prst="rect">
            <a:avLst/>
          </a:prstGeom>
        </p:spPr>
      </p:pic>
      <p:pic>
        <p:nvPicPr>
          <p:cNvPr id="77" name="Graphic 76" descr="Germ outline">
            <a:extLst>
              <a:ext uri="{FF2B5EF4-FFF2-40B4-BE49-F238E27FC236}">
                <a16:creationId xmlns:a16="http://schemas.microsoft.com/office/drawing/2014/main" id="{C23F6A5C-F222-499D-9ACB-703363E6096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38669" y="4339303"/>
            <a:ext cx="548241" cy="548241"/>
          </a:xfrm>
          <a:prstGeom prst="rect">
            <a:avLst/>
          </a:prstGeom>
        </p:spPr>
      </p:pic>
      <p:pic>
        <p:nvPicPr>
          <p:cNvPr id="78" name="Graphic 77" descr="DNA with solid fill">
            <a:extLst>
              <a:ext uri="{FF2B5EF4-FFF2-40B4-BE49-F238E27FC236}">
                <a16:creationId xmlns:a16="http://schemas.microsoft.com/office/drawing/2014/main" id="{E6F2FBE5-5136-4CDA-AFCB-3D31463E39D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56687">
            <a:off x="3992333" y="4500726"/>
            <a:ext cx="244941" cy="244941"/>
          </a:xfrm>
          <a:prstGeom prst="rect">
            <a:avLst/>
          </a:prstGeom>
        </p:spPr>
      </p:pic>
    </p:spTree>
    <p:extLst>
      <p:ext uri="{BB962C8B-B14F-4D97-AF65-F5344CB8AC3E}">
        <p14:creationId xmlns:p14="http://schemas.microsoft.com/office/powerpoint/2010/main" val="167502123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6C48-8CE4-49E0-9C5F-15019F601CEA}"/>
              </a:ext>
            </a:extLst>
          </p:cNvPr>
          <p:cNvSpPr>
            <a:spLocks noGrp="1"/>
          </p:cNvSpPr>
          <p:nvPr>
            <p:ph type="title"/>
          </p:nvPr>
        </p:nvSpPr>
        <p:spPr>
          <a:xfrm>
            <a:off x="658286" y="176476"/>
            <a:ext cx="10793485" cy="653575"/>
          </a:xfrm>
        </p:spPr>
        <p:txBody>
          <a:bodyPr>
            <a:noAutofit/>
          </a:bodyPr>
          <a:lstStyle/>
          <a:p>
            <a:r>
              <a:rPr lang="en-US" sz="2800" dirty="0">
                <a:solidFill>
                  <a:srgbClr val="136294"/>
                </a:solidFill>
              </a:rPr>
              <a:t>Developing repeatable, optimized processes that can be used broadly</a:t>
            </a:r>
          </a:p>
        </p:txBody>
      </p:sp>
      <p:sp>
        <p:nvSpPr>
          <p:cNvPr id="9" name="TextBox 8">
            <a:extLst>
              <a:ext uri="{FF2B5EF4-FFF2-40B4-BE49-F238E27FC236}">
                <a16:creationId xmlns:a16="http://schemas.microsoft.com/office/drawing/2014/main" id="{2AC91D7D-61E6-4454-BCA2-BEBB5DCEE1A9}"/>
              </a:ext>
            </a:extLst>
          </p:cNvPr>
          <p:cNvSpPr txBox="1"/>
          <p:nvPr/>
        </p:nvSpPr>
        <p:spPr>
          <a:xfrm>
            <a:off x="1576851" y="3384148"/>
            <a:ext cx="367621" cy="341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ctr">
            <a:spAutoFit/>
          </a:bodyPr>
          <a:lstStyle/>
          <a:p>
            <a:pPr marL="228589" marR="0" lvl="1" indent="-228589" algn="l" defTabSz="4127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14" name="Graphic 13" descr="Factory with solid fill">
            <a:extLst>
              <a:ext uri="{FF2B5EF4-FFF2-40B4-BE49-F238E27FC236}">
                <a16:creationId xmlns:a16="http://schemas.microsoft.com/office/drawing/2014/main" id="{69B69911-55A2-4ADF-AE10-685E2B4596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67563" y="2514600"/>
            <a:ext cx="914400" cy="914400"/>
          </a:xfrm>
          <a:prstGeom prst="rect">
            <a:avLst/>
          </a:prstGeom>
        </p:spPr>
      </p:pic>
      <p:sp>
        <p:nvSpPr>
          <p:cNvPr id="15" name="Isosceles Triangle 14">
            <a:extLst>
              <a:ext uri="{FF2B5EF4-FFF2-40B4-BE49-F238E27FC236}">
                <a16:creationId xmlns:a16="http://schemas.microsoft.com/office/drawing/2014/main" id="{1693E09B-5EB0-4C03-9D76-D1FF5238BC5D}"/>
              </a:ext>
            </a:extLst>
          </p:cNvPr>
          <p:cNvSpPr/>
          <p:nvPr/>
        </p:nvSpPr>
        <p:spPr>
          <a:xfrm rot="5400000">
            <a:off x="2132042" y="2690542"/>
            <a:ext cx="4251590" cy="1729122"/>
          </a:xfrm>
          <a:prstGeom prst="triangle">
            <a:avLst/>
          </a:prstGeom>
          <a:gradFill>
            <a:gsLst>
              <a:gs pos="28000">
                <a:srgbClr val="006393"/>
              </a:gs>
              <a:gs pos="100000">
                <a:schemeClr val="accent6">
                  <a:lumMod val="40000"/>
                  <a:lumOff val="60000"/>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1219261" rtl="0" eaLnBrk="1" fontAlgn="auto" latinLnBrk="0" hangingPunct="0">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6394"/>
              </a:solidFill>
              <a:effectLst/>
              <a:uLnTx/>
              <a:uFillTx/>
              <a:latin typeface="Helvetica"/>
              <a:ea typeface="Helvetica"/>
              <a:cs typeface="Helvetica"/>
              <a:sym typeface="Helvetica"/>
            </a:endParaRPr>
          </a:p>
        </p:txBody>
      </p:sp>
      <p:sp>
        <p:nvSpPr>
          <p:cNvPr id="16" name="TextBox 15">
            <a:extLst>
              <a:ext uri="{FF2B5EF4-FFF2-40B4-BE49-F238E27FC236}">
                <a16:creationId xmlns:a16="http://schemas.microsoft.com/office/drawing/2014/main" id="{BBB0207C-F5AA-46B9-B4CD-2D60A9BDEB8A}"/>
              </a:ext>
            </a:extLst>
          </p:cNvPr>
          <p:cNvSpPr txBox="1"/>
          <p:nvPr/>
        </p:nvSpPr>
        <p:spPr>
          <a:xfrm>
            <a:off x="5795165" y="2608263"/>
            <a:ext cx="2372002"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0A041"/>
                </a:solidFill>
                <a:effectLst/>
                <a:uLnTx/>
                <a:uFillTx/>
                <a:latin typeface="Calibri" panose="020F0502020204030204" pitchFamily="34" charset="0"/>
                <a:ea typeface="Helvetica"/>
                <a:cs typeface="Calibri" panose="020F0502020204030204" pitchFamily="34" charset="0"/>
                <a:sym typeface="Helvetica"/>
              </a:rPr>
              <a:t>Conduct trials of 5-6 diseases with high likelihood of clinica</a:t>
            </a:r>
            <a:r>
              <a:rPr lang="en-US" sz="2000" b="1" dirty="0">
                <a:solidFill>
                  <a:srgbClr val="80A041"/>
                </a:solidFill>
                <a:latin typeface="Calibri" panose="020F0502020204030204" pitchFamily="34" charset="0"/>
                <a:ea typeface="Helvetica"/>
                <a:cs typeface="Calibri" panose="020F0502020204030204" pitchFamily="34" charset="0"/>
                <a:sym typeface="Helvetica"/>
              </a:rPr>
              <a:t>l </a:t>
            </a:r>
            <a:r>
              <a:rPr kumimoji="0" lang="en-US" sz="2000" b="1" i="0" u="none" strike="noStrike" kern="1200" cap="none" spc="0" normalizeH="0" baseline="0" noProof="0" dirty="0">
                <a:ln>
                  <a:noFill/>
                </a:ln>
                <a:solidFill>
                  <a:srgbClr val="80A041"/>
                </a:solidFill>
                <a:effectLst/>
                <a:uLnTx/>
                <a:uFillTx/>
                <a:latin typeface="Calibri" panose="020F0502020204030204" pitchFamily="34" charset="0"/>
                <a:ea typeface="Helvetica"/>
                <a:cs typeface="Calibri" panose="020F0502020204030204" pitchFamily="34" charset="0"/>
                <a:sym typeface="Helvetica"/>
              </a:rPr>
              <a:t>success selected by Steering Committee </a:t>
            </a:r>
          </a:p>
        </p:txBody>
      </p:sp>
      <p:sp>
        <p:nvSpPr>
          <p:cNvPr id="18" name="Arrow: Right 17">
            <a:extLst>
              <a:ext uri="{FF2B5EF4-FFF2-40B4-BE49-F238E27FC236}">
                <a16:creationId xmlns:a16="http://schemas.microsoft.com/office/drawing/2014/main" id="{034B15B8-A91C-4948-AD8F-2D039DC924BA}"/>
              </a:ext>
            </a:extLst>
          </p:cNvPr>
          <p:cNvSpPr/>
          <p:nvPr/>
        </p:nvSpPr>
        <p:spPr>
          <a:xfrm>
            <a:off x="3020904" y="2150919"/>
            <a:ext cx="2372002" cy="572779"/>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1219261" rtl="0" eaLnBrk="1" fontAlgn="auto" latinLnBrk="0" hangingPunct="0">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6394"/>
              </a:solidFill>
              <a:effectLst/>
              <a:uLnTx/>
              <a:uFillTx/>
              <a:latin typeface="Helvetica"/>
              <a:ea typeface="Helvetica"/>
              <a:cs typeface="Helvetica"/>
              <a:sym typeface="Helvetica"/>
            </a:endParaRPr>
          </a:p>
        </p:txBody>
      </p:sp>
      <p:sp>
        <p:nvSpPr>
          <p:cNvPr id="19" name="Arrow: Right 18">
            <a:extLst>
              <a:ext uri="{FF2B5EF4-FFF2-40B4-BE49-F238E27FC236}">
                <a16:creationId xmlns:a16="http://schemas.microsoft.com/office/drawing/2014/main" id="{B18A62E2-968B-4B32-844F-5CC98C00CA6D}"/>
              </a:ext>
            </a:extLst>
          </p:cNvPr>
          <p:cNvSpPr/>
          <p:nvPr/>
        </p:nvSpPr>
        <p:spPr>
          <a:xfrm>
            <a:off x="3020904" y="2914499"/>
            <a:ext cx="2372002" cy="572779"/>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1219261" rtl="0" eaLnBrk="1" fontAlgn="auto" latinLnBrk="0" hangingPunct="0">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6394"/>
              </a:solidFill>
              <a:effectLst/>
              <a:uLnTx/>
              <a:uFillTx/>
              <a:latin typeface="Helvetica"/>
              <a:ea typeface="Helvetica"/>
              <a:cs typeface="Helvetica"/>
              <a:sym typeface="Helvetica"/>
            </a:endParaRPr>
          </a:p>
        </p:txBody>
      </p:sp>
      <p:sp>
        <p:nvSpPr>
          <p:cNvPr id="20" name="Arrow: Right 19">
            <a:extLst>
              <a:ext uri="{FF2B5EF4-FFF2-40B4-BE49-F238E27FC236}">
                <a16:creationId xmlns:a16="http://schemas.microsoft.com/office/drawing/2014/main" id="{0E8466DB-D29D-4E25-8493-AB8B3E9C577C}"/>
              </a:ext>
            </a:extLst>
          </p:cNvPr>
          <p:cNvSpPr/>
          <p:nvPr/>
        </p:nvSpPr>
        <p:spPr>
          <a:xfrm>
            <a:off x="3020904" y="3633063"/>
            <a:ext cx="2372002" cy="572779"/>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1219261" rtl="0" eaLnBrk="1" fontAlgn="auto" latinLnBrk="0" hangingPunct="0">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6394"/>
              </a:solidFill>
              <a:effectLst/>
              <a:uLnTx/>
              <a:uFillTx/>
              <a:latin typeface="Helvetica"/>
              <a:ea typeface="Helvetica"/>
              <a:cs typeface="Helvetica"/>
              <a:sym typeface="Helvetica"/>
            </a:endParaRPr>
          </a:p>
        </p:txBody>
      </p:sp>
      <p:sp>
        <p:nvSpPr>
          <p:cNvPr id="21" name="Arrow: Right 20">
            <a:extLst>
              <a:ext uri="{FF2B5EF4-FFF2-40B4-BE49-F238E27FC236}">
                <a16:creationId xmlns:a16="http://schemas.microsoft.com/office/drawing/2014/main" id="{25B39FD5-A9CE-4F0E-999C-38C342434A73}"/>
              </a:ext>
            </a:extLst>
          </p:cNvPr>
          <p:cNvSpPr/>
          <p:nvPr/>
        </p:nvSpPr>
        <p:spPr>
          <a:xfrm>
            <a:off x="2987656" y="4396643"/>
            <a:ext cx="2372002" cy="572779"/>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1219261" rtl="0" eaLnBrk="1" fontAlgn="auto" latinLnBrk="0" hangingPunct="0">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6394"/>
              </a:solidFill>
              <a:effectLst/>
              <a:uLnTx/>
              <a:uFillTx/>
              <a:latin typeface="Helvetica"/>
              <a:ea typeface="Helvetica"/>
              <a:cs typeface="Helvetica"/>
              <a:sym typeface="Helvetica"/>
            </a:endParaRPr>
          </a:p>
        </p:txBody>
      </p:sp>
      <p:sp>
        <p:nvSpPr>
          <p:cNvPr id="22" name="TextBox 21">
            <a:extLst>
              <a:ext uri="{FF2B5EF4-FFF2-40B4-BE49-F238E27FC236}">
                <a16:creationId xmlns:a16="http://schemas.microsoft.com/office/drawing/2014/main" id="{A3D1B955-D3C4-450B-9F9E-9FAB2A0EB55F}"/>
              </a:ext>
            </a:extLst>
          </p:cNvPr>
          <p:cNvSpPr txBox="1"/>
          <p:nvPr/>
        </p:nvSpPr>
        <p:spPr>
          <a:xfrm>
            <a:off x="8582334" y="1064627"/>
            <a:ext cx="2880729"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0A041"/>
                </a:solidFill>
                <a:effectLst/>
                <a:uLnTx/>
                <a:uFillTx/>
                <a:latin typeface="Calibri" panose="020F0502020204030204" pitchFamily="34" charset="0"/>
                <a:ea typeface="Helvetica"/>
                <a:cs typeface="Calibri" panose="020F0502020204030204" pitchFamily="34" charset="0"/>
                <a:sym typeface="Helvetica"/>
              </a:rPr>
              <a:t>Standardize manufacturing, pre-clinical characterization and clinical trials conducted using the same processes</a:t>
            </a:r>
          </a:p>
        </p:txBody>
      </p:sp>
      <p:sp>
        <p:nvSpPr>
          <p:cNvPr id="23" name="TextBox 22">
            <a:extLst>
              <a:ext uri="{FF2B5EF4-FFF2-40B4-BE49-F238E27FC236}">
                <a16:creationId xmlns:a16="http://schemas.microsoft.com/office/drawing/2014/main" id="{360C9ED6-8698-4F26-BEB4-966FA77258C2}"/>
              </a:ext>
            </a:extLst>
          </p:cNvPr>
          <p:cNvSpPr txBox="1"/>
          <p:nvPr/>
        </p:nvSpPr>
        <p:spPr>
          <a:xfrm>
            <a:off x="3204231" y="2280345"/>
            <a:ext cx="1864311"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bg1"/>
                </a:solidFill>
                <a:effectLst/>
                <a:uFillTx/>
                <a:ea typeface="Helvetica"/>
                <a:cs typeface="Helvetica"/>
                <a:sym typeface="Helvetica"/>
              </a:rPr>
              <a:t>Single gene</a:t>
            </a:r>
          </a:p>
        </p:txBody>
      </p:sp>
      <p:sp>
        <p:nvSpPr>
          <p:cNvPr id="24" name="TextBox 23">
            <a:extLst>
              <a:ext uri="{FF2B5EF4-FFF2-40B4-BE49-F238E27FC236}">
                <a16:creationId xmlns:a16="http://schemas.microsoft.com/office/drawing/2014/main" id="{B208B5B2-5A21-4F45-9F96-0C10DFCF55A1}"/>
              </a:ext>
            </a:extLst>
          </p:cNvPr>
          <p:cNvSpPr txBox="1"/>
          <p:nvPr/>
        </p:nvSpPr>
        <p:spPr>
          <a:xfrm>
            <a:off x="3163314" y="3040766"/>
            <a:ext cx="1864311"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bg1"/>
                </a:solidFill>
                <a:effectLst/>
                <a:uFillTx/>
                <a:ea typeface="Helvetica"/>
                <a:cs typeface="Helvetica"/>
                <a:sym typeface="Helvetica"/>
              </a:rPr>
              <a:t>No business case</a:t>
            </a:r>
          </a:p>
        </p:txBody>
      </p:sp>
      <p:sp>
        <p:nvSpPr>
          <p:cNvPr id="25" name="TextBox 24">
            <a:extLst>
              <a:ext uri="{FF2B5EF4-FFF2-40B4-BE49-F238E27FC236}">
                <a16:creationId xmlns:a16="http://schemas.microsoft.com/office/drawing/2014/main" id="{32ED2F77-F95B-42A7-A93D-166518175C33}"/>
              </a:ext>
            </a:extLst>
          </p:cNvPr>
          <p:cNvSpPr txBox="1"/>
          <p:nvPr/>
        </p:nvSpPr>
        <p:spPr>
          <a:xfrm>
            <a:off x="3163314" y="3748927"/>
            <a:ext cx="1864311"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00" b="1" dirty="0">
                <a:solidFill>
                  <a:schemeClr val="bg1"/>
                </a:solidFill>
                <a:ea typeface="Helvetica"/>
                <a:cs typeface="Helvetica"/>
                <a:sym typeface="Helvetica"/>
              </a:rPr>
              <a:t>Short follow-up</a:t>
            </a:r>
            <a:endParaRPr kumimoji="0" lang="en-US" sz="1200" b="1" i="0" u="none" strike="noStrike" cap="none" spc="0" normalizeH="0" baseline="0" dirty="0">
              <a:ln>
                <a:noFill/>
              </a:ln>
              <a:solidFill>
                <a:schemeClr val="bg1"/>
              </a:solidFill>
              <a:effectLst/>
              <a:uFillTx/>
              <a:ea typeface="Helvetica"/>
              <a:cs typeface="Helvetica"/>
              <a:sym typeface="Helvetica"/>
            </a:endParaRPr>
          </a:p>
        </p:txBody>
      </p:sp>
      <p:sp>
        <p:nvSpPr>
          <p:cNvPr id="26" name="TextBox 25">
            <a:extLst>
              <a:ext uri="{FF2B5EF4-FFF2-40B4-BE49-F238E27FC236}">
                <a16:creationId xmlns:a16="http://schemas.microsoft.com/office/drawing/2014/main" id="{02F4A032-DC05-45A3-8A4A-76A4FA2404FC}"/>
              </a:ext>
            </a:extLst>
          </p:cNvPr>
          <p:cNvSpPr txBox="1"/>
          <p:nvPr/>
        </p:nvSpPr>
        <p:spPr>
          <a:xfrm>
            <a:off x="3073668" y="4539403"/>
            <a:ext cx="2043601"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00" b="1" dirty="0">
                <a:solidFill>
                  <a:schemeClr val="bg1"/>
                </a:solidFill>
                <a:ea typeface="Helvetica"/>
                <a:cs typeface="Helvetica"/>
                <a:sym typeface="Helvetica"/>
              </a:rPr>
              <a:t>Assembled patient group</a:t>
            </a:r>
            <a:endParaRPr kumimoji="0" lang="en-US" sz="1200" b="1" i="0" u="none" strike="noStrike" cap="none" spc="0" normalizeH="0" baseline="0" dirty="0">
              <a:ln>
                <a:noFill/>
              </a:ln>
              <a:solidFill>
                <a:schemeClr val="bg1"/>
              </a:solidFill>
              <a:effectLst/>
              <a:uFillTx/>
              <a:ea typeface="Helvetica"/>
              <a:cs typeface="Helvetica"/>
              <a:sym typeface="Helvetica"/>
            </a:endParaRPr>
          </a:p>
        </p:txBody>
      </p:sp>
      <p:sp>
        <p:nvSpPr>
          <p:cNvPr id="28" name="TextBox 27">
            <a:extLst>
              <a:ext uri="{FF2B5EF4-FFF2-40B4-BE49-F238E27FC236}">
                <a16:creationId xmlns:a16="http://schemas.microsoft.com/office/drawing/2014/main" id="{D464EBF0-162B-472C-A3B8-0BC7BB33408C}"/>
              </a:ext>
            </a:extLst>
          </p:cNvPr>
          <p:cNvSpPr txBox="1"/>
          <p:nvPr/>
        </p:nvSpPr>
        <p:spPr>
          <a:xfrm>
            <a:off x="765852" y="1129083"/>
            <a:ext cx="237200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0A041"/>
                </a:solidFill>
                <a:effectLst/>
                <a:uLnTx/>
                <a:uFillTx/>
                <a:latin typeface="Calibri" panose="020F0502020204030204" pitchFamily="34" charset="0"/>
                <a:ea typeface="Helvetica"/>
                <a:cs typeface="Calibri" panose="020F0502020204030204" pitchFamily="34" charset="0"/>
                <a:sym typeface="Helvetica"/>
              </a:rPr>
              <a:t>Submission of potential diseases to BGTC</a:t>
            </a:r>
          </a:p>
        </p:txBody>
      </p:sp>
      <p:pic>
        <p:nvPicPr>
          <p:cNvPr id="29" name="Graphic 28" descr="Document with solid fill">
            <a:extLst>
              <a:ext uri="{FF2B5EF4-FFF2-40B4-BE49-F238E27FC236}">
                <a16:creationId xmlns:a16="http://schemas.microsoft.com/office/drawing/2014/main" id="{1946F43A-E602-415F-9659-81873C7C91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7453" y="2146901"/>
            <a:ext cx="914400" cy="914400"/>
          </a:xfrm>
          <a:prstGeom prst="rect">
            <a:avLst/>
          </a:prstGeom>
        </p:spPr>
      </p:pic>
      <p:pic>
        <p:nvPicPr>
          <p:cNvPr id="30" name="Graphic 29" descr="Document with solid fill">
            <a:extLst>
              <a:ext uri="{FF2B5EF4-FFF2-40B4-BE49-F238E27FC236}">
                <a16:creationId xmlns:a16="http://schemas.microsoft.com/office/drawing/2014/main" id="{D6CE19B2-FD0B-4811-86DA-A47B966BF2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7941" y="2160960"/>
            <a:ext cx="914400" cy="914400"/>
          </a:xfrm>
          <a:prstGeom prst="rect">
            <a:avLst/>
          </a:prstGeom>
        </p:spPr>
      </p:pic>
      <p:pic>
        <p:nvPicPr>
          <p:cNvPr id="31" name="Graphic 30" descr="Document with solid fill">
            <a:extLst>
              <a:ext uri="{FF2B5EF4-FFF2-40B4-BE49-F238E27FC236}">
                <a16:creationId xmlns:a16="http://schemas.microsoft.com/office/drawing/2014/main" id="{5EE48358-EDBF-4E64-A709-CE8AE78C8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5212" y="3054620"/>
            <a:ext cx="914400" cy="914400"/>
          </a:xfrm>
          <a:prstGeom prst="rect">
            <a:avLst/>
          </a:prstGeom>
        </p:spPr>
      </p:pic>
      <p:pic>
        <p:nvPicPr>
          <p:cNvPr id="32" name="Graphic 31" descr="Document with solid fill">
            <a:extLst>
              <a:ext uri="{FF2B5EF4-FFF2-40B4-BE49-F238E27FC236}">
                <a16:creationId xmlns:a16="http://schemas.microsoft.com/office/drawing/2014/main" id="{560817E7-11A6-44E6-915E-7A9DF5B49A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61189" y="3068679"/>
            <a:ext cx="914400" cy="914400"/>
          </a:xfrm>
          <a:prstGeom prst="rect">
            <a:avLst/>
          </a:prstGeom>
        </p:spPr>
      </p:pic>
      <p:pic>
        <p:nvPicPr>
          <p:cNvPr id="33" name="Graphic 32" descr="Document with solid fill">
            <a:extLst>
              <a:ext uri="{FF2B5EF4-FFF2-40B4-BE49-F238E27FC236}">
                <a16:creationId xmlns:a16="http://schemas.microsoft.com/office/drawing/2014/main" id="{0893F980-88AB-41A7-93A7-986DDC9E63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8158" y="3999335"/>
            <a:ext cx="914400" cy="914400"/>
          </a:xfrm>
          <a:prstGeom prst="rect">
            <a:avLst/>
          </a:prstGeom>
        </p:spPr>
      </p:pic>
      <p:pic>
        <p:nvPicPr>
          <p:cNvPr id="37" name="Graphic 36" descr="Factory with solid fill">
            <a:extLst>
              <a:ext uri="{FF2B5EF4-FFF2-40B4-BE49-F238E27FC236}">
                <a16:creationId xmlns:a16="http://schemas.microsoft.com/office/drawing/2014/main" id="{2A2627DF-7B78-4A65-B4BA-F4F8262C68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0270" y="3477978"/>
            <a:ext cx="914400" cy="914400"/>
          </a:xfrm>
          <a:prstGeom prst="rect">
            <a:avLst/>
          </a:prstGeom>
        </p:spPr>
      </p:pic>
      <p:pic>
        <p:nvPicPr>
          <p:cNvPr id="38" name="Graphic 37" descr="Factory with solid fill">
            <a:extLst>
              <a:ext uri="{FF2B5EF4-FFF2-40B4-BE49-F238E27FC236}">
                <a16:creationId xmlns:a16="http://schemas.microsoft.com/office/drawing/2014/main" id="{2D0C5132-1F4D-47F4-AEFA-3819318C23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0270" y="4487997"/>
            <a:ext cx="914400" cy="914400"/>
          </a:xfrm>
          <a:prstGeom prst="rect">
            <a:avLst/>
          </a:prstGeom>
        </p:spPr>
      </p:pic>
      <p:pic>
        <p:nvPicPr>
          <p:cNvPr id="4" name="Graphic 3" descr="Microscope with solid fill">
            <a:extLst>
              <a:ext uri="{FF2B5EF4-FFF2-40B4-BE49-F238E27FC236}">
                <a16:creationId xmlns:a16="http://schemas.microsoft.com/office/drawing/2014/main" id="{612DCA1A-319F-4089-86CA-3F78A5A48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27418" y="2429013"/>
            <a:ext cx="914400" cy="914400"/>
          </a:xfrm>
          <a:prstGeom prst="rect">
            <a:avLst/>
          </a:prstGeom>
        </p:spPr>
      </p:pic>
      <p:pic>
        <p:nvPicPr>
          <p:cNvPr id="40" name="Graphic 39" descr="Microscope with solid fill">
            <a:extLst>
              <a:ext uri="{FF2B5EF4-FFF2-40B4-BE49-F238E27FC236}">
                <a16:creationId xmlns:a16="http://schemas.microsoft.com/office/drawing/2014/main" id="{CAFA8E05-9378-4AC9-A87E-45D43B49FE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65499" y="3418884"/>
            <a:ext cx="914400" cy="914400"/>
          </a:xfrm>
          <a:prstGeom prst="rect">
            <a:avLst/>
          </a:prstGeom>
        </p:spPr>
      </p:pic>
      <p:pic>
        <p:nvPicPr>
          <p:cNvPr id="43" name="Graphic 42" descr="Microscope with solid fill">
            <a:extLst>
              <a:ext uri="{FF2B5EF4-FFF2-40B4-BE49-F238E27FC236}">
                <a16:creationId xmlns:a16="http://schemas.microsoft.com/office/drawing/2014/main" id="{180D1D48-7B25-4171-AE2D-87A5B1D5C1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70412" y="4408755"/>
            <a:ext cx="914400" cy="914400"/>
          </a:xfrm>
          <a:prstGeom prst="rect">
            <a:avLst/>
          </a:prstGeom>
        </p:spPr>
      </p:pic>
      <p:pic>
        <p:nvPicPr>
          <p:cNvPr id="39" name="Graphic 38" descr="Needle with solid fill">
            <a:extLst>
              <a:ext uri="{FF2B5EF4-FFF2-40B4-BE49-F238E27FC236}">
                <a16:creationId xmlns:a16="http://schemas.microsoft.com/office/drawing/2014/main" id="{21DBFD42-3725-47BA-BD8F-4754806FBA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06729" y="2423974"/>
            <a:ext cx="914400" cy="914400"/>
          </a:xfrm>
          <a:prstGeom prst="rect">
            <a:avLst/>
          </a:prstGeom>
        </p:spPr>
      </p:pic>
      <p:pic>
        <p:nvPicPr>
          <p:cNvPr id="44" name="Graphic 43" descr="Needle with solid fill">
            <a:extLst>
              <a:ext uri="{FF2B5EF4-FFF2-40B4-BE49-F238E27FC236}">
                <a16:creationId xmlns:a16="http://schemas.microsoft.com/office/drawing/2014/main" id="{9B5332B2-4BCD-4E77-8EFD-40FC9ADDE5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06729" y="3418884"/>
            <a:ext cx="914400" cy="914400"/>
          </a:xfrm>
          <a:prstGeom prst="rect">
            <a:avLst/>
          </a:prstGeom>
        </p:spPr>
      </p:pic>
      <p:pic>
        <p:nvPicPr>
          <p:cNvPr id="45" name="Graphic 44" descr="Needle with solid fill">
            <a:extLst>
              <a:ext uri="{FF2B5EF4-FFF2-40B4-BE49-F238E27FC236}">
                <a16:creationId xmlns:a16="http://schemas.microsoft.com/office/drawing/2014/main" id="{5EDC3037-FD7B-40B8-A3C7-048896DC58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50554" y="4408755"/>
            <a:ext cx="914400" cy="914400"/>
          </a:xfrm>
          <a:prstGeom prst="rect">
            <a:avLst/>
          </a:prstGeom>
        </p:spPr>
      </p:pic>
      <p:sp>
        <p:nvSpPr>
          <p:cNvPr id="34" name="Slide Number Placeholder 3">
            <a:extLst>
              <a:ext uri="{FF2B5EF4-FFF2-40B4-BE49-F238E27FC236}">
                <a16:creationId xmlns:a16="http://schemas.microsoft.com/office/drawing/2014/main" id="{1E55ADA8-A24B-4FD7-87B8-F64D543BCE1C}"/>
              </a:ext>
            </a:extLst>
          </p:cNvPr>
          <p:cNvSpPr txBox="1">
            <a:spLocks/>
          </p:cNvSpPr>
          <p:nvPr/>
        </p:nvSpPr>
        <p:spPr>
          <a:xfrm>
            <a:off x="11664665" y="6432634"/>
            <a:ext cx="214802" cy="212302"/>
          </a:xfrm>
          <a:prstGeom prst="rect">
            <a:avLst/>
          </a:prstGeom>
          <a:ln w="12700">
            <a:miter lim="400000"/>
          </a:ln>
        </p:spPr>
        <p:txBody>
          <a:bodyPr wrap="none" lIns="50800" tIns="50800" rIns="50800" bIns="50800" anchor="t">
            <a:spAutoFit/>
          </a:bodyPr>
          <a:lstStyle>
            <a:defPPr>
              <a:defRPr lang="en-US"/>
            </a:defPPr>
            <a:lvl1pPr algn="r" rtl="0" fontAlgn="base">
              <a:spcBef>
                <a:spcPct val="0"/>
              </a:spcBef>
              <a:spcAft>
                <a:spcPct val="0"/>
              </a:spcAft>
              <a:defRPr sz="713" kern="1200">
                <a:solidFill>
                  <a:srgbClr val="006394"/>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713" b="0" i="0" u="none" strike="noStrike" kern="1200" cap="none" spc="0" normalizeH="0" baseline="0" noProof="0" smtClean="0">
                <a:ln>
                  <a:noFill/>
                </a:ln>
                <a:solidFill>
                  <a:srgbClr val="006394"/>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713" b="0" i="0" u="none" strike="noStrike" kern="1200" cap="none" spc="0" normalizeH="0" baseline="0" noProof="0" dirty="0">
              <a:ln>
                <a:noFill/>
              </a:ln>
              <a:solidFill>
                <a:srgbClr val="006394"/>
              </a:solidFill>
              <a:effectLst/>
              <a:uLnTx/>
              <a:uFillTx/>
              <a:latin typeface="Arial" pitchFamily="34" charset="0"/>
              <a:cs typeface="Arial" pitchFamily="34" charset="0"/>
            </a:endParaRPr>
          </a:p>
        </p:txBody>
      </p:sp>
      <p:graphicFrame>
        <p:nvGraphicFramePr>
          <p:cNvPr id="35" name="Diagram 34">
            <a:extLst>
              <a:ext uri="{FF2B5EF4-FFF2-40B4-BE49-F238E27FC236}">
                <a16:creationId xmlns:a16="http://schemas.microsoft.com/office/drawing/2014/main" id="{8EE5C8EA-236A-44BC-9CC4-07B1155B7898}"/>
              </a:ext>
            </a:extLst>
          </p:cNvPr>
          <p:cNvGraphicFramePr/>
          <p:nvPr/>
        </p:nvGraphicFramePr>
        <p:xfrm>
          <a:off x="10427303" y="5603902"/>
          <a:ext cx="1197526" cy="107762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52448566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6C48-8CE4-49E0-9C5F-15019F601CEA}"/>
              </a:ext>
            </a:extLst>
          </p:cNvPr>
          <p:cNvSpPr>
            <a:spLocks noGrp="1"/>
          </p:cNvSpPr>
          <p:nvPr>
            <p:ph type="title"/>
          </p:nvPr>
        </p:nvSpPr>
        <p:spPr>
          <a:xfrm>
            <a:off x="658286" y="176476"/>
            <a:ext cx="10793485" cy="653575"/>
          </a:xfrm>
        </p:spPr>
        <p:txBody>
          <a:bodyPr>
            <a:noAutofit/>
          </a:bodyPr>
          <a:lstStyle/>
          <a:p>
            <a:r>
              <a:rPr lang="en-US" sz="2800" dirty="0">
                <a:solidFill>
                  <a:srgbClr val="136294"/>
                </a:solidFill>
              </a:rPr>
              <a:t>BGTC research awards and clinical trials inform standardization </a:t>
            </a:r>
          </a:p>
        </p:txBody>
      </p:sp>
      <p:sp>
        <p:nvSpPr>
          <p:cNvPr id="17" name="Slide Number Placeholder 16">
            <a:extLst>
              <a:ext uri="{FF2B5EF4-FFF2-40B4-BE49-F238E27FC236}">
                <a16:creationId xmlns:a16="http://schemas.microsoft.com/office/drawing/2014/main" id="{69CBD139-D656-42F6-92E0-B4F28C2FC8FB}"/>
              </a:ext>
            </a:extLst>
          </p:cNvPr>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136294"/>
                </a:solidFill>
                <a:effectLst/>
                <a:uLnTx/>
                <a:uFillTx/>
                <a:latin typeface="Calibri"/>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900" b="0" i="0" u="none" strike="noStrike" kern="1200" cap="none" spc="0" normalizeH="0" baseline="0" noProof="0" dirty="0">
              <a:ln>
                <a:noFill/>
              </a:ln>
              <a:solidFill>
                <a:srgbClr val="136294"/>
              </a:solidFill>
              <a:effectLst/>
              <a:uLnTx/>
              <a:uFillTx/>
              <a:latin typeface="Calibri"/>
              <a:cs typeface="Arial" pitchFamily="34" charset="0"/>
            </a:endParaRPr>
          </a:p>
        </p:txBody>
      </p:sp>
      <p:pic>
        <p:nvPicPr>
          <p:cNvPr id="6" name="Graphic 5" descr="Users with solid fill">
            <a:extLst>
              <a:ext uri="{FF2B5EF4-FFF2-40B4-BE49-F238E27FC236}">
                <a16:creationId xmlns:a16="http://schemas.microsoft.com/office/drawing/2014/main" id="{2E124364-6A59-46F7-A919-8DF204CF0A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50683" y="2338504"/>
            <a:ext cx="914400" cy="914400"/>
          </a:xfrm>
          <a:prstGeom prst="rect">
            <a:avLst/>
          </a:prstGeom>
        </p:spPr>
      </p:pic>
      <p:pic>
        <p:nvPicPr>
          <p:cNvPr id="7" name="Graphic 6" descr="Users with solid fill">
            <a:extLst>
              <a:ext uri="{FF2B5EF4-FFF2-40B4-BE49-F238E27FC236}">
                <a16:creationId xmlns:a16="http://schemas.microsoft.com/office/drawing/2014/main" id="{4B1E550D-F6C9-40B1-B241-29F7A0D907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5083" y="2338504"/>
            <a:ext cx="914400" cy="914400"/>
          </a:xfrm>
          <a:prstGeom prst="rect">
            <a:avLst/>
          </a:prstGeom>
        </p:spPr>
      </p:pic>
      <p:pic>
        <p:nvPicPr>
          <p:cNvPr id="8" name="Graphic 7" descr="Users with solid fill">
            <a:extLst>
              <a:ext uri="{FF2B5EF4-FFF2-40B4-BE49-F238E27FC236}">
                <a16:creationId xmlns:a16="http://schemas.microsoft.com/office/drawing/2014/main" id="{2A5E7FD3-F8A5-40C6-B78F-271C232117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07883" y="2927685"/>
            <a:ext cx="914400" cy="914400"/>
          </a:xfrm>
          <a:prstGeom prst="rect">
            <a:avLst/>
          </a:prstGeom>
        </p:spPr>
      </p:pic>
      <p:pic>
        <p:nvPicPr>
          <p:cNvPr id="21" name="Graphic 20" descr="Checklist with solid fill">
            <a:extLst>
              <a:ext uri="{FF2B5EF4-FFF2-40B4-BE49-F238E27FC236}">
                <a16:creationId xmlns:a16="http://schemas.microsoft.com/office/drawing/2014/main" id="{4C36E5C6-19ED-40B1-9FA8-658DFC5E3D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01141" y="4259549"/>
            <a:ext cx="914400" cy="914400"/>
          </a:xfrm>
          <a:prstGeom prst="rect">
            <a:avLst/>
          </a:prstGeom>
        </p:spPr>
      </p:pic>
      <p:graphicFrame>
        <p:nvGraphicFramePr>
          <p:cNvPr id="5" name="Diagram 4">
            <a:extLst>
              <a:ext uri="{FF2B5EF4-FFF2-40B4-BE49-F238E27FC236}">
                <a16:creationId xmlns:a16="http://schemas.microsoft.com/office/drawing/2014/main" id="{33AD083C-B28E-4855-AAA9-C99D787619E4}"/>
              </a:ext>
            </a:extLst>
          </p:cNvPr>
          <p:cNvGraphicFramePr/>
          <p:nvPr/>
        </p:nvGraphicFramePr>
        <p:xfrm>
          <a:off x="2379754" y="1074409"/>
          <a:ext cx="7432491" cy="43569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2" name="Diagram 21">
            <a:extLst>
              <a:ext uri="{FF2B5EF4-FFF2-40B4-BE49-F238E27FC236}">
                <a16:creationId xmlns:a16="http://schemas.microsoft.com/office/drawing/2014/main" id="{4F18801D-F702-45FA-8FB4-D4666F862974}"/>
              </a:ext>
            </a:extLst>
          </p:cNvPr>
          <p:cNvGraphicFramePr/>
          <p:nvPr/>
        </p:nvGraphicFramePr>
        <p:xfrm>
          <a:off x="10427303" y="5603902"/>
          <a:ext cx="1197526" cy="107762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9" name="Graphic 8" descr="Blueprint with solid fill">
            <a:extLst>
              <a:ext uri="{FF2B5EF4-FFF2-40B4-BE49-F238E27FC236}">
                <a16:creationId xmlns:a16="http://schemas.microsoft.com/office/drawing/2014/main" id="{E46AACE5-C316-4C9E-87B3-DF763D9E307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01141" y="1424104"/>
            <a:ext cx="914400" cy="914400"/>
          </a:xfrm>
          <a:prstGeom prst="rect">
            <a:avLst/>
          </a:prstGeom>
        </p:spPr>
      </p:pic>
    </p:spTree>
    <p:extLst>
      <p:ext uri="{BB962C8B-B14F-4D97-AF65-F5344CB8AC3E}">
        <p14:creationId xmlns:p14="http://schemas.microsoft.com/office/powerpoint/2010/main" val="415633857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9240D888-3C7A-4661-9307-DD6743640070}"/>
              </a:ext>
            </a:extLst>
          </p:cNvPr>
          <p:cNvSpPr>
            <a:spLocks noGrp="1"/>
          </p:cNvSpPr>
          <p:nvPr>
            <p:ph type="title"/>
          </p:nvPr>
        </p:nvSpPr>
        <p:spPr>
          <a:xfrm>
            <a:off x="508634" y="-16895"/>
            <a:ext cx="10427460" cy="890324"/>
          </a:xfrm>
        </p:spPr>
        <p:txBody>
          <a:bodyPr>
            <a:normAutofit/>
          </a:bodyPr>
          <a:lstStyle/>
          <a:p>
            <a:r>
              <a:rPr lang="en-US" sz="3600" dirty="0">
                <a:solidFill>
                  <a:srgbClr val="136294"/>
                </a:solidFill>
                <a:latin typeface="Calibri "/>
                <a:ea typeface="+mn-ea"/>
                <a:cs typeface="Helvetica"/>
              </a:rPr>
              <a:t>How can my organization be involved?</a:t>
            </a:r>
            <a:endParaRPr lang="en-US" sz="3600" dirty="0">
              <a:solidFill>
                <a:srgbClr val="136294"/>
              </a:solidFill>
            </a:endParaRPr>
          </a:p>
        </p:txBody>
      </p:sp>
      <p:sp>
        <p:nvSpPr>
          <p:cNvPr id="98" name="Slide Number Placeholder 3">
            <a:extLst>
              <a:ext uri="{FF2B5EF4-FFF2-40B4-BE49-F238E27FC236}">
                <a16:creationId xmlns:a16="http://schemas.microsoft.com/office/drawing/2014/main" id="{E3C4D775-A2FE-41C5-9391-78FBF3B9E9DA}"/>
              </a:ext>
            </a:extLst>
          </p:cNvPr>
          <p:cNvSpPr txBox="1">
            <a:spLocks/>
          </p:cNvSpPr>
          <p:nvPr/>
        </p:nvSpPr>
        <p:spPr>
          <a:xfrm>
            <a:off x="11664665" y="6432634"/>
            <a:ext cx="214802" cy="212302"/>
          </a:xfrm>
          <a:prstGeom prst="rect">
            <a:avLst/>
          </a:prstGeom>
          <a:ln w="12700">
            <a:miter lim="400000"/>
          </a:ln>
        </p:spPr>
        <p:txBody>
          <a:bodyPr wrap="none" lIns="50800" tIns="50800" rIns="50800" bIns="50800" anchor="t">
            <a:spAutoFit/>
          </a:bodyPr>
          <a:lstStyle>
            <a:defPPr>
              <a:defRPr lang="en-US"/>
            </a:defPPr>
            <a:lvl1pPr algn="r" rtl="0" fontAlgn="base">
              <a:spcBef>
                <a:spcPct val="0"/>
              </a:spcBef>
              <a:spcAft>
                <a:spcPct val="0"/>
              </a:spcAft>
              <a:defRPr sz="713" kern="1200">
                <a:solidFill>
                  <a:srgbClr val="006394"/>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713" b="0" i="0" u="none" strike="noStrike" kern="1200" cap="none" spc="0" normalizeH="0" baseline="0" noProof="0" smtClean="0">
                <a:ln>
                  <a:noFill/>
                </a:ln>
                <a:solidFill>
                  <a:srgbClr val="006394"/>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713" b="0" i="0" u="none" strike="noStrike" kern="1200" cap="none" spc="0" normalizeH="0" baseline="0" noProof="0" dirty="0">
              <a:ln>
                <a:noFill/>
              </a:ln>
              <a:solidFill>
                <a:srgbClr val="006394"/>
              </a:solidFill>
              <a:effectLst/>
              <a:uLnTx/>
              <a:uFillTx/>
              <a:latin typeface="Arial" pitchFamily="34" charset="0"/>
              <a:cs typeface="Arial" pitchFamily="34" charset="0"/>
            </a:endParaRPr>
          </a:p>
        </p:txBody>
      </p:sp>
      <p:sp>
        <p:nvSpPr>
          <p:cNvPr id="99" name="Body Level One…">
            <a:extLst>
              <a:ext uri="{FF2B5EF4-FFF2-40B4-BE49-F238E27FC236}">
                <a16:creationId xmlns:a16="http://schemas.microsoft.com/office/drawing/2014/main" id="{433C2B6B-3B1E-4BA1-9963-CAD6D87BCAD6}"/>
              </a:ext>
            </a:extLst>
          </p:cNvPr>
          <p:cNvSpPr txBox="1">
            <a:spLocks noGrp="1"/>
          </p:cNvSpPr>
          <p:nvPr>
            <p:ph type="body" idx="13"/>
          </p:nvPr>
        </p:nvSpPr>
        <p:spPr>
          <a:xfrm>
            <a:off x="677400" y="990600"/>
            <a:ext cx="10676400" cy="4245768"/>
          </a:xfrm>
          <a:prstGeom prst="rect">
            <a:avLst/>
          </a:prstGeom>
        </p:spPr>
        <p:txBody>
          <a:bodyPr>
            <a:normAutofit/>
          </a:bodyPr>
          <a:lstStyle/>
          <a:p>
            <a:pPr marL="571500" indent="-571500">
              <a:buFont typeface="Arial" panose="020B0604020202020204" pitchFamily="34" charset="0"/>
              <a:buChar char="•"/>
            </a:pPr>
            <a:r>
              <a:rPr lang="en-US" sz="2800" dirty="0"/>
              <a:t>Consortium Membership</a:t>
            </a:r>
          </a:p>
          <a:p>
            <a:pPr marL="342900" indent="-342900">
              <a:buFont typeface="Arial" panose="020B0604020202020204" pitchFamily="34" charset="0"/>
              <a:buChar char="•"/>
            </a:pPr>
            <a:endParaRPr lang="en-US" sz="2400" dirty="0">
              <a:solidFill>
                <a:schemeClr val="tx1"/>
              </a:solidFill>
            </a:endParaRPr>
          </a:p>
          <a:p>
            <a:endParaRPr lang="en-US" sz="1400" dirty="0"/>
          </a:p>
        </p:txBody>
      </p:sp>
    </p:spTree>
    <p:extLst>
      <p:ext uri="{BB962C8B-B14F-4D97-AF65-F5344CB8AC3E}">
        <p14:creationId xmlns:p14="http://schemas.microsoft.com/office/powerpoint/2010/main" val="325610445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E0F5B8BA-7B12-4B60-9382-46AC59C0B5DF}"/>
              </a:ext>
            </a:extLst>
          </p:cNvPr>
          <p:cNvSpPr txBox="1"/>
          <p:nvPr/>
        </p:nvSpPr>
        <p:spPr>
          <a:xfrm>
            <a:off x="4985895" y="964776"/>
            <a:ext cx="2706817" cy="71814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12700" cap="flat">
            <a:solidFill>
              <a:schemeClr val="accent1"/>
            </a:solid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rPr>
              <a:t>$76.6M </a:t>
            </a:r>
          </a:p>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rPr>
              <a:t>Public + Private Contributions</a:t>
            </a:r>
          </a:p>
        </p:txBody>
      </p:sp>
      <p:sp>
        <p:nvSpPr>
          <p:cNvPr id="46" name="Slide Number Placeholder 15">
            <a:extLst>
              <a:ext uri="{FF2B5EF4-FFF2-40B4-BE49-F238E27FC236}">
                <a16:creationId xmlns:a16="http://schemas.microsoft.com/office/drawing/2014/main" id="{AD464070-104E-447E-8CCB-5DFF1A598B95}"/>
              </a:ext>
            </a:extLst>
          </p:cNvPr>
          <p:cNvSpPr>
            <a:spLocks noGrp="1"/>
          </p:cNvSpPr>
          <p:nvPr>
            <p:ph type="sldNum" sz="quarter" idx="2"/>
          </p:nvPr>
        </p:nvSpPr>
        <p:spPr>
          <a:xfrm>
            <a:off x="11683822" y="6388308"/>
            <a:ext cx="237245" cy="24109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136294"/>
                </a:solidFill>
                <a:effectLst/>
                <a:uLnTx/>
                <a:uFillTx/>
                <a:latin typeface="Calibri"/>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900" b="0" i="0" u="none" strike="noStrike" kern="1200" cap="none" spc="0" normalizeH="0" baseline="0" noProof="0" dirty="0">
              <a:ln>
                <a:noFill/>
              </a:ln>
              <a:solidFill>
                <a:srgbClr val="136294"/>
              </a:solidFill>
              <a:effectLst/>
              <a:uLnTx/>
              <a:uFillTx/>
              <a:latin typeface="Calibri"/>
              <a:cs typeface="Arial" pitchFamily="34" charset="0"/>
            </a:endParaRPr>
          </a:p>
        </p:txBody>
      </p:sp>
      <p:grpSp>
        <p:nvGrpSpPr>
          <p:cNvPr id="47" name="Group 46">
            <a:extLst>
              <a:ext uri="{FF2B5EF4-FFF2-40B4-BE49-F238E27FC236}">
                <a16:creationId xmlns:a16="http://schemas.microsoft.com/office/drawing/2014/main" id="{BCF3B85B-DDDC-479F-80B5-4E1C56785B82}"/>
              </a:ext>
            </a:extLst>
          </p:cNvPr>
          <p:cNvGrpSpPr/>
          <p:nvPr/>
        </p:nvGrpSpPr>
        <p:grpSpPr>
          <a:xfrm>
            <a:off x="380223" y="2194211"/>
            <a:ext cx="6471008" cy="3503424"/>
            <a:chOff x="364495" y="1077048"/>
            <a:chExt cx="6471008" cy="3503424"/>
          </a:xfrm>
        </p:grpSpPr>
        <p:grpSp>
          <p:nvGrpSpPr>
            <p:cNvPr id="48" name="Group 47">
              <a:extLst>
                <a:ext uri="{FF2B5EF4-FFF2-40B4-BE49-F238E27FC236}">
                  <a16:creationId xmlns:a16="http://schemas.microsoft.com/office/drawing/2014/main" id="{C058D961-7E99-4EC8-8D3C-01EC7575598F}"/>
                </a:ext>
              </a:extLst>
            </p:cNvPr>
            <p:cNvGrpSpPr/>
            <p:nvPr/>
          </p:nvGrpSpPr>
          <p:grpSpPr>
            <a:xfrm>
              <a:off x="364495" y="1077048"/>
              <a:ext cx="6471008" cy="2742362"/>
              <a:chOff x="546737" y="1623492"/>
              <a:chExt cx="6471008" cy="2742362"/>
            </a:xfrm>
          </p:grpSpPr>
          <p:pic>
            <p:nvPicPr>
              <p:cNvPr id="51" name="Picture 50" descr="A black and white sign&#10;&#10;Description automatically generated with low confidence">
                <a:extLst>
                  <a:ext uri="{FF2B5EF4-FFF2-40B4-BE49-F238E27FC236}">
                    <a16:creationId xmlns:a16="http://schemas.microsoft.com/office/drawing/2014/main" id="{201749C5-055D-429B-85E4-1C0B5C924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15" y="1634248"/>
                <a:ext cx="2185937" cy="486466"/>
              </a:xfrm>
              <a:prstGeom prst="rect">
                <a:avLst/>
              </a:prstGeom>
            </p:spPr>
          </p:pic>
          <p:pic>
            <p:nvPicPr>
              <p:cNvPr id="52" name="Picture 51" descr="Graphical user interface, text&#10;&#10;Description automatically generated">
                <a:extLst>
                  <a:ext uri="{FF2B5EF4-FFF2-40B4-BE49-F238E27FC236}">
                    <a16:creationId xmlns:a16="http://schemas.microsoft.com/office/drawing/2014/main" id="{38539A71-E911-4B8B-9ED5-766DDC49DB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737" y="2103348"/>
                <a:ext cx="3382846" cy="642212"/>
              </a:xfrm>
              <a:prstGeom prst="rect">
                <a:avLst/>
              </a:prstGeom>
            </p:spPr>
          </p:pic>
          <p:pic>
            <p:nvPicPr>
              <p:cNvPr id="53" name="Picture 52" descr="A picture containing text&#10;&#10;Description automatically generated">
                <a:extLst>
                  <a:ext uri="{FF2B5EF4-FFF2-40B4-BE49-F238E27FC236}">
                    <a16:creationId xmlns:a16="http://schemas.microsoft.com/office/drawing/2014/main" id="{9AB078A3-B489-41F0-8F07-F276E8BD30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19" y="2714299"/>
                <a:ext cx="2117863" cy="501841"/>
              </a:xfrm>
              <a:prstGeom prst="rect">
                <a:avLst/>
              </a:prstGeom>
            </p:spPr>
          </p:pic>
          <p:pic>
            <p:nvPicPr>
              <p:cNvPr id="54" name="Picture 53" descr="Graphical user interface&#10;&#10;Description automatically generated with low confidence">
                <a:extLst>
                  <a:ext uri="{FF2B5EF4-FFF2-40B4-BE49-F238E27FC236}">
                    <a16:creationId xmlns:a16="http://schemas.microsoft.com/office/drawing/2014/main" id="{EF1E68FA-4BD1-48CC-A7C7-23FC4A2C91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019" y="3273282"/>
                <a:ext cx="2264755" cy="488661"/>
              </a:xfrm>
              <a:prstGeom prst="rect">
                <a:avLst/>
              </a:prstGeom>
            </p:spPr>
          </p:pic>
          <p:pic>
            <p:nvPicPr>
              <p:cNvPr id="55" name="Picture 54" descr="Text&#10;&#10;Description automatically generated with medium confidence">
                <a:extLst>
                  <a:ext uri="{FF2B5EF4-FFF2-40B4-BE49-F238E27FC236}">
                    <a16:creationId xmlns:a16="http://schemas.microsoft.com/office/drawing/2014/main" id="{16A24A99-626C-4D54-A248-D54BD37D95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747" y="3836060"/>
                <a:ext cx="2450028" cy="507933"/>
              </a:xfrm>
              <a:prstGeom prst="rect">
                <a:avLst/>
              </a:prstGeom>
            </p:spPr>
          </p:pic>
          <p:pic>
            <p:nvPicPr>
              <p:cNvPr id="56" name="Picture 55" descr="Text&#10;&#10;Description automatically generated">
                <a:extLst>
                  <a:ext uri="{FF2B5EF4-FFF2-40B4-BE49-F238E27FC236}">
                    <a16:creationId xmlns:a16="http://schemas.microsoft.com/office/drawing/2014/main" id="{4BB195B0-A5E0-49E9-9371-ECB186B7F6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3000" y="1623492"/>
                <a:ext cx="2513831" cy="477310"/>
              </a:xfrm>
              <a:prstGeom prst="rect">
                <a:avLst/>
              </a:prstGeom>
            </p:spPr>
          </p:pic>
          <p:pic>
            <p:nvPicPr>
              <p:cNvPr id="57" name="Picture 56" descr="Text&#10;&#10;Description automatically generated with medium confidence">
                <a:extLst>
                  <a:ext uri="{FF2B5EF4-FFF2-40B4-BE49-F238E27FC236}">
                    <a16:creationId xmlns:a16="http://schemas.microsoft.com/office/drawing/2014/main" id="{D9263A7A-CC79-4062-B068-E47BD54518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28589" y="2141575"/>
                <a:ext cx="3089156" cy="531951"/>
              </a:xfrm>
              <a:prstGeom prst="rect">
                <a:avLst/>
              </a:prstGeom>
            </p:spPr>
          </p:pic>
          <p:pic>
            <p:nvPicPr>
              <p:cNvPr id="58" name="Picture 57" descr="Graphical user interface&#10;&#10;Description automatically generated with low confidence">
                <a:extLst>
                  <a:ext uri="{FF2B5EF4-FFF2-40B4-BE49-F238E27FC236}">
                    <a16:creationId xmlns:a16="http://schemas.microsoft.com/office/drawing/2014/main" id="{241C03DA-9028-4C72-AF49-F8CEDB4135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9337" y="2714299"/>
                <a:ext cx="1898476" cy="501841"/>
              </a:xfrm>
              <a:prstGeom prst="rect">
                <a:avLst/>
              </a:prstGeom>
            </p:spPr>
          </p:pic>
          <p:pic>
            <p:nvPicPr>
              <p:cNvPr id="59" name="Picture 58" descr="Text&#10;&#10;Description automatically generated with medium confidence">
                <a:extLst>
                  <a:ext uri="{FF2B5EF4-FFF2-40B4-BE49-F238E27FC236}">
                    <a16:creationId xmlns:a16="http://schemas.microsoft.com/office/drawing/2014/main" id="{C1CFC1A7-66BD-400E-8689-EC4DC76055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16591" y="3256913"/>
                <a:ext cx="2367466" cy="549964"/>
              </a:xfrm>
              <a:prstGeom prst="rect">
                <a:avLst/>
              </a:prstGeom>
            </p:spPr>
          </p:pic>
          <p:pic>
            <p:nvPicPr>
              <p:cNvPr id="60" name="Picture 59" descr="Text&#10;&#10;Description automatically generated">
                <a:extLst>
                  <a:ext uri="{FF2B5EF4-FFF2-40B4-BE49-F238E27FC236}">
                    <a16:creationId xmlns:a16="http://schemas.microsoft.com/office/drawing/2014/main" id="{FC0F74B1-3191-44AA-8C4F-873915AE6B2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3470" y="3838368"/>
                <a:ext cx="2552348" cy="527486"/>
              </a:xfrm>
              <a:prstGeom prst="rect">
                <a:avLst/>
              </a:prstGeom>
            </p:spPr>
          </p:pic>
        </p:grpSp>
        <p:pic>
          <p:nvPicPr>
            <p:cNvPr id="49" name="Picture 48" descr="A picture containing icon&#10;&#10;Description automatically generated">
              <a:extLst>
                <a:ext uri="{FF2B5EF4-FFF2-40B4-BE49-F238E27FC236}">
                  <a16:creationId xmlns:a16="http://schemas.microsoft.com/office/drawing/2014/main" id="{A78EB6BF-83C4-405F-8472-EA2ADD22063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8483" y="3916653"/>
              <a:ext cx="2080759" cy="663819"/>
            </a:xfrm>
            <a:prstGeom prst="rect">
              <a:avLst/>
            </a:prstGeom>
          </p:spPr>
        </p:pic>
        <p:pic>
          <p:nvPicPr>
            <p:cNvPr id="50" name="Picture 49" descr="Shape&#10;&#10;Description automatically generated with medium confidence">
              <a:extLst>
                <a:ext uri="{FF2B5EF4-FFF2-40B4-BE49-F238E27FC236}">
                  <a16:creationId xmlns:a16="http://schemas.microsoft.com/office/drawing/2014/main" id="{652D26B7-7AF8-44C9-AC9C-9C64396CA8F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42791" y="3926466"/>
              <a:ext cx="1320204" cy="545101"/>
            </a:xfrm>
            <a:prstGeom prst="rect">
              <a:avLst/>
            </a:prstGeom>
          </p:spPr>
        </p:pic>
      </p:grpSp>
      <p:sp>
        <p:nvSpPr>
          <p:cNvPr id="63" name="Title 1">
            <a:extLst>
              <a:ext uri="{FF2B5EF4-FFF2-40B4-BE49-F238E27FC236}">
                <a16:creationId xmlns:a16="http://schemas.microsoft.com/office/drawing/2014/main" id="{0E6CFC17-7F2E-48A3-AFD2-167747CD4CBC}"/>
              </a:ext>
            </a:extLst>
          </p:cNvPr>
          <p:cNvSpPr>
            <a:spLocks noGrp="1"/>
          </p:cNvSpPr>
          <p:nvPr>
            <p:ph type="title"/>
          </p:nvPr>
        </p:nvSpPr>
        <p:spPr>
          <a:xfrm>
            <a:off x="508634" y="-16895"/>
            <a:ext cx="10427460" cy="890324"/>
          </a:xfrm>
        </p:spPr>
        <p:txBody>
          <a:bodyPr>
            <a:normAutofit/>
          </a:bodyPr>
          <a:lstStyle/>
          <a:p>
            <a:r>
              <a:rPr lang="en-US" sz="3600" dirty="0">
                <a:solidFill>
                  <a:srgbClr val="136294"/>
                </a:solidFill>
              </a:rPr>
              <a:t>Current BGTC partners</a:t>
            </a:r>
            <a:endParaRPr lang="en-US" sz="3600" i="1" dirty="0">
              <a:solidFill>
                <a:srgbClr val="136294"/>
              </a:solidFill>
            </a:endParaRPr>
          </a:p>
        </p:txBody>
      </p:sp>
      <p:grpSp>
        <p:nvGrpSpPr>
          <p:cNvPr id="4" name="Group 3">
            <a:extLst>
              <a:ext uri="{FF2B5EF4-FFF2-40B4-BE49-F238E27FC236}">
                <a16:creationId xmlns:a16="http://schemas.microsoft.com/office/drawing/2014/main" id="{AE404A50-88E4-4273-949F-776DE0743C57}"/>
              </a:ext>
            </a:extLst>
          </p:cNvPr>
          <p:cNvGrpSpPr/>
          <p:nvPr/>
        </p:nvGrpSpPr>
        <p:grpSpPr>
          <a:xfrm>
            <a:off x="7138632" y="1676400"/>
            <a:ext cx="5053368" cy="4959726"/>
            <a:chOff x="7138632" y="1676400"/>
            <a:chExt cx="5053368" cy="4959726"/>
          </a:xfrm>
        </p:grpSpPr>
        <p:pic>
          <p:nvPicPr>
            <p:cNvPr id="30" name="Picture 29" descr="Logo, company name&#10;&#10;Description automatically generated">
              <a:extLst>
                <a:ext uri="{FF2B5EF4-FFF2-40B4-BE49-F238E27FC236}">
                  <a16:creationId xmlns:a16="http://schemas.microsoft.com/office/drawing/2014/main" id="{207EC4A7-AE04-4EC6-BFEC-C15B1D80A24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89898" y="1812347"/>
              <a:ext cx="2152911" cy="1262896"/>
            </a:xfrm>
            <a:prstGeom prst="rect">
              <a:avLst/>
            </a:prstGeom>
          </p:spPr>
        </p:pic>
        <p:pic>
          <p:nvPicPr>
            <p:cNvPr id="31" name="Picture 30" descr="Logo, company name&#10;&#10;Description automatically generated">
              <a:extLst>
                <a:ext uri="{FF2B5EF4-FFF2-40B4-BE49-F238E27FC236}">
                  <a16:creationId xmlns:a16="http://schemas.microsoft.com/office/drawing/2014/main" id="{19A140B0-92BE-4BA8-91EB-5E689DDBBFD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59200" y="1676400"/>
              <a:ext cx="1471738" cy="1534792"/>
            </a:xfrm>
            <a:prstGeom prst="rect">
              <a:avLst/>
            </a:prstGeom>
          </p:spPr>
        </p:pic>
        <p:pic>
          <p:nvPicPr>
            <p:cNvPr id="33" name="Picture 32" descr="Logo, company name&#10;&#10;Description automatically generated">
              <a:extLst>
                <a:ext uri="{FF2B5EF4-FFF2-40B4-BE49-F238E27FC236}">
                  <a16:creationId xmlns:a16="http://schemas.microsoft.com/office/drawing/2014/main" id="{41D882EF-5DB8-4DFB-928E-D3490D6E084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570442" y="2630955"/>
              <a:ext cx="1232862" cy="1285682"/>
            </a:xfrm>
            <a:prstGeom prst="rect">
              <a:avLst/>
            </a:prstGeom>
          </p:spPr>
        </p:pic>
        <p:pic>
          <p:nvPicPr>
            <p:cNvPr id="34" name="Picture 33" descr="Logo, company name&#10;&#10;Description automatically generated">
              <a:extLst>
                <a:ext uri="{FF2B5EF4-FFF2-40B4-BE49-F238E27FC236}">
                  <a16:creationId xmlns:a16="http://schemas.microsoft.com/office/drawing/2014/main" id="{FE7FBE49-88F7-42EF-B6B4-0AA9D603512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138632" y="3773913"/>
              <a:ext cx="1405882" cy="866840"/>
            </a:xfrm>
            <a:prstGeom prst="rect">
              <a:avLst/>
            </a:prstGeom>
          </p:spPr>
        </p:pic>
        <p:pic>
          <p:nvPicPr>
            <p:cNvPr id="35" name="Picture 34" descr="Logo, company name&#10;&#10;Description automatically generated">
              <a:extLst>
                <a:ext uri="{FF2B5EF4-FFF2-40B4-BE49-F238E27FC236}">
                  <a16:creationId xmlns:a16="http://schemas.microsoft.com/office/drawing/2014/main" id="{4539BD23-D2E7-46A2-A8E9-D0B60B575F7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320967" y="3884026"/>
              <a:ext cx="1551784" cy="567742"/>
            </a:xfrm>
            <a:prstGeom prst="rect">
              <a:avLst/>
            </a:prstGeom>
          </p:spPr>
        </p:pic>
        <p:pic>
          <p:nvPicPr>
            <p:cNvPr id="36" name="Picture 35" descr="Logo&#10;&#10;Description automatically generated">
              <a:extLst>
                <a:ext uri="{FF2B5EF4-FFF2-40B4-BE49-F238E27FC236}">
                  <a16:creationId xmlns:a16="http://schemas.microsoft.com/office/drawing/2014/main" id="{CA333A57-30DD-4403-803E-2CFD697DA5E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206328" y="2092097"/>
              <a:ext cx="1366621" cy="710210"/>
            </a:xfrm>
            <a:prstGeom prst="rect">
              <a:avLst/>
            </a:prstGeom>
          </p:spPr>
        </p:pic>
        <p:pic>
          <p:nvPicPr>
            <p:cNvPr id="37" name="Picture 36" descr="Logo, company name&#10;&#10;Description automatically generated">
              <a:extLst>
                <a:ext uri="{FF2B5EF4-FFF2-40B4-BE49-F238E27FC236}">
                  <a16:creationId xmlns:a16="http://schemas.microsoft.com/office/drawing/2014/main" id="{18956AC6-443E-4287-9F4B-479B5B68225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781840" y="3459872"/>
              <a:ext cx="1433505" cy="1494921"/>
            </a:xfrm>
            <a:prstGeom prst="rect">
              <a:avLst/>
            </a:prstGeom>
          </p:spPr>
        </p:pic>
        <p:pic>
          <p:nvPicPr>
            <p:cNvPr id="38" name="Picture 37" descr="Logo&#10;&#10;Description automatically generated">
              <a:extLst>
                <a:ext uri="{FF2B5EF4-FFF2-40B4-BE49-F238E27FC236}">
                  <a16:creationId xmlns:a16="http://schemas.microsoft.com/office/drawing/2014/main" id="{565B062B-853E-4222-8E0F-89DB29D2DC3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714453" y="2899843"/>
              <a:ext cx="1604389" cy="867547"/>
            </a:xfrm>
            <a:prstGeom prst="rect">
              <a:avLst/>
            </a:prstGeom>
          </p:spPr>
        </p:pic>
        <p:pic>
          <p:nvPicPr>
            <p:cNvPr id="39" name="Picture 38" descr="Chart&#10;&#10;Description automatically generated with low confidence">
              <a:extLst>
                <a:ext uri="{FF2B5EF4-FFF2-40B4-BE49-F238E27FC236}">
                  <a16:creationId xmlns:a16="http://schemas.microsoft.com/office/drawing/2014/main" id="{1E4F9C9D-CB1C-4076-A531-8411DAFED4B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752110" y="4572096"/>
              <a:ext cx="1529074" cy="955670"/>
            </a:xfrm>
            <a:prstGeom prst="rect">
              <a:avLst/>
            </a:prstGeom>
          </p:spPr>
        </p:pic>
        <p:pic>
          <p:nvPicPr>
            <p:cNvPr id="40" name="Picture 39" descr="Logo, company name&#10;&#10;Description automatically generated">
              <a:extLst>
                <a:ext uri="{FF2B5EF4-FFF2-40B4-BE49-F238E27FC236}">
                  <a16:creationId xmlns:a16="http://schemas.microsoft.com/office/drawing/2014/main" id="{43B8C964-8B0A-42B3-947D-D05041B4068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262380" y="5005589"/>
              <a:ext cx="1310569" cy="1366718"/>
            </a:xfrm>
            <a:prstGeom prst="rect">
              <a:avLst/>
            </a:prstGeom>
          </p:spPr>
        </p:pic>
        <p:pic>
          <p:nvPicPr>
            <p:cNvPr id="41" name="Picture 40" descr="Logo, company name&#10;&#10;Description automatically generated">
              <a:extLst>
                <a:ext uri="{FF2B5EF4-FFF2-40B4-BE49-F238E27FC236}">
                  <a16:creationId xmlns:a16="http://schemas.microsoft.com/office/drawing/2014/main" id="{C6B87F14-9906-42C4-9C83-D84581AE831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834012" y="5280373"/>
              <a:ext cx="1484830" cy="810353"/>
            </a:xfrm>
            <a:prstGeom prst="rect">
              <a:avLst/>
            </a:prstGeom>
          </p:spPr>
        </p:pic>
        <p:pic>
          <p:nvPicPr>
            <p:cNvPr id="42" name="Picture 41" descr="Logo, company name&#10;&#10;Description automatically generated">
              <a:extLst>
                <a:ext uri="{FF2B5EF4-FFF2-40B4-BE49-F238E27FC236}">
                  <a16:creationId xmlns:a16="http://schemas.microsoft.com/office/drawing/2014/main" id="{B260DA14-1860-4442-B2B2-9D74F6A6C1A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287782" y="4768346"/>
              <a:ext cx="1256731" cy="571691"/>
            </a:xfrm>
            <a:prstGeom prst="rect">
              <a:avLst/>
            </a:prstGeom>
          </p:spPr>
        </p:pic>
        <p:pic>
          <p:nvPicPr>
            <p:cNvPr id="43" name="Picture 42" descr="Logo, company name&#10;&#10;Description automatically generated">
              <a:extLst>
                <a:ext uri="{FF2B5EF4-FFF2-40B4-BE49-F238E27FC236}">
                  <a16:creationId xmlns:a16="http://schemas.microsoft.com/office/drawing/2014/main" id="{6381961E-5646-4918-BE42-7D9D34E7CF3D}"/>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390059" y="5182081"/>
              <a:ext cx="1551785" cy="1031109"/>
            </a:xfrm>
            <a:prstGeom prst="rect">
              <a:avLst/>
            </a:prstGeom>
          </p:spPr>
        </p:pic>
        <p:pic>
          <p:nvPicPr>
            <p:cNvPr id="44" name="Picture 43" descr="Text&#10;&#10;Description automatically generated with medium confidence">
              <a:extLst>
                <a:ext uri="{FF2B5EF4-FFF2-40B4-BE49-F238E27FC236}">
                  <a16:creationId xmlns:a16="http://schemas.microsoft.com/office/drawing/2014/main" id="{6C97D225-710E-4F4F-9639-3F94973FC170}"/>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359200" y="4653195"/>
              <a:ext cx="1832800" cy="724623"/>
            </a:xfrm>
            <a:prstGeom prst="rect">
              <a:avLst/>
            </a:prstGeom>
          </p:spPr>
        </p:pic>
        <p:pic>
          <p:nvPicPr>
            <p:cNvPr id="62" name="Picture 61" descr="Text&#10;&#10;Description automatically generated with medium confidence">
              <a:extLst>
                <a:ext uri="{FF2B5EF4-FFF2-40B4-BE49-F238E27FC236}">
                  <a16:creationId xmlns:a16="http://schemas.microsoft.com/office/drawing/2014/main" id="{2298E270-137C-4BF6-919B-7E8173131EC2}"/>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019229" y="6140489"/>
              <a:ext cx="1261955" cy="495637"/>
            </a:xfrm>
            <a:prstGeom prst="rect">
              <a:avLst/>
            </a:prstGeom>
          </p:spPr>
        </p:pic>
        <p:pic>
          <p:nvPicPr>
            <p:cNvPr id="3" name="Picture 2" descr="Logo, company name&#10;&#10;Description automatically generated">
              <a:extLst>
                <a:ext uri="{FF2B5EF4-FFF2-40B4-BE49-F238E27FC236}">
                  <a16:creationId xmlns:a16="http://schemas.microsoft.com/office/drawing/2014/main" id="{86D607EC-46C7-4DCF-AD6F-739D693E288C}"/>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229966" y="2946806"/>
              <a:ext cx="1369655" cy="816373"/>
            </a:xfrm>
            <a:prstGeom prst="rect">
              <a:avLst/>
            </a:prstGeom>
          </p:spPr>
        </p:pic>
      </p:grpSp>
    </p:spTree>
    <p:extLst>
      <p:ext uri="{BB962C8B-B14F-4D97-AF65-F5344CB8AC3E}">
        <p14:creationId xmlns:p14="http://schemas.microsoft.com/office/powerpoint/2010/main" val="254531879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E009-6242-4730-8017-DE15C8F78E63}"/>
              </a:ext>
            </a:extLst>
          </p:cNvPr>
          <p:cNvSpPr>
            <a:spLocks noGrp="1"/>
          </p:cNvSpPr>
          <p:nvPr>
            <p:ph type="title"/>
          </p:nvPr>
        </p:nvSpPr>
        <p:spPr>
          <a:xfrm>
            <a:off x="508634" y="-16895"/>
            <a:ext cx="11336036" cy="890324"/>
          </a:xfrm>
        </p:spPr>
        <p:txBody>
          <a:bodyPr>
            <a:normAutofit fontScale="90000"/>
          </a:bodyPr>
          <a:lstStyle/>
          <a:p>
            <a:r>
              <a:rPr lang="en-US" sz="3600" dirty="0">
                <a:solidFill>
                  <a:srgbClr val="136294"/>
                </a:solidFill>
              </a:rPr>
              <a:t>Subteams and Working Groups will carry out BGTC workstreams</a:t>
            </a:r>
          </a:p>
        </p:txBody>
      </p:sp>
      <p:graphicFrame>
        <p:nvGraphicFramePr>
          <p:cNvPr id="3" name="Diagram 2">
            <a:extLst>
              <a:ext uri="{FF2B5EF4-FFF2-40B4-BE49-F238E27FC236}">
                <a16:creationId xmlns:a16="http://schemas.microsoft.com/office/drawing/2014/main" id="{67AB67A5-CFCA-412D-AF7F-BA8D3FB3ABC5}"/>
              </a:ext>
            </a:extLst>
          </p:cNvPr>
          <p:cNvGraphicFramePr/>
          <p:nvPr>
            <p:extLst>
              <p:ext uri="{D42A27DB-BD31-4B8C-83A1-F6EECF244321}">
                <p14:modId xmlns:p14="http://schemas.microsoft.com/office/powerpoint/2010/main" val="2855221862"/>
              </p:ext>
            </p:extLst>
          </p:nvPr>
        </p:nvGraphicFramePr>
        <p:xfrm>
          <a:off x="347330" y="-297711"/>
          <a:ext cx="11422912" cy="7857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FE9D1561-3760-43FB-8F48-DB04682F066E}"/>
              </a:ext>
            </a:extLst>
          </p:cNvPr>
          <p:cNvSpPr/>
          <p:nvPr/>
        </p:nvSpPr>
        <p:spPr>
          <a:xfrm>
            <a:off x="2492634" y="1407347"/>
            <a:ext cx="1726822" cy="10769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 name="Group 5">
            <a:extLst>
              <a:ext uri="{FF2B5EF4-FFF2-40B4-BE49-F238E27FC236}">
                <a16:creationId xmlns:a16="http://schemas.microsoft.com/office/drawing/2014/main" id="{916A86F6-479F-4B85-8D59-D783F810605F}"/>
              </a:ext>
            </a:extLst>
          </p:cNvPr>
          <p:cNvGrpSpPr/>
          <p:nvPr/>
        </p:nvGrpSpPr>
        <p:grpSpPr>
          <a:xfrm>
            <a:off x="2662439" y="1562776"/>
            <a:ext cx="1726822" cy="1087707"/>
            <a:chOff x="167344" y="3027764"/>
            <a:chExt cx="1480285" cy="949352"/>
          </a:xfrm>
        </p:grpSpPr>
        <p:sp>
          <p:nvSpPr>
            <p:cNvPr id="7" name="Rectangle: Rounded Corners 6">
              <a:extLst>
                <a:ext uri="{FF2B5EF4-FFF2-40B4-BE49-F238E27FC236}">
                  <a16:creationId xmlns:a16="http://schemas.microsoft.com/office/drawing/2014/main" id="{2590BEF0-DD10-4785-8FA2-5B79E37E2602}"/>
                </a:ext>
              </a:extLst>
            </p:cNvPr>
            <p:cNvSpPr/>
            <p:nvPr/>
          </p:nvSpPr>
          <p:spPr>
            <a:xfrm>
              <a:off x="167344" y="3037135"/>
              <a:ext cx="1480285" cy="93998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angle: Rounded Corners 4">
              <a:extLst>
                <a:ext uri="{FF2B5EF4-FFF2-40B4-BE49-F238E27FC236}">
                  <a16:creationId xmlns:a16="http://schemas.microsoft.com/office/drawing/2014/main" id="{179F621F-D97E-4FBA-9E94-BF1929D104A2}"/>
                </a:ext>
              </a:extLst>
            </p:cNvPr>
            <p:cNvSpPr txBox="1"/>
            <p:nvPr/>
          </p:nvSpPr>
          <p:spPr>
            <a:xfrm>
              <a:off x="167344" y="3027764"/>
              <a:ext cx="1425223" cy="8849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srgbClr val="000000">
                      <a:hueOff val="0"/>
                      <a:satOff val="0"/>
                      <a:lumOff val="0"/>
                      <a:alphaOff val="0"/>
                    </a:srgbClr>
                  </a:solidFill>
                  <a:effectLst/>
                  <a:uLnTx/>
                  <a:uFillTx/>
                  <a:latin typeface="Helvetica"/>
                  <a:cs typeface="Helvetica"/>
                </a:rPr>
                <a:t>NIH       Roundtable</a:t>
              </a:r>
            </a:p>
          </p:txBody>
        </p:sp>
      </p:grpSp>
      <p:cxnSp>
        <p:nvCxnSpPr>
          <p:cNvPr id="9" name="Straight Connector 8">
            <a:extLst>
              <a:ext uri="{FF2B5EF4-FFF2-40B4-BE49-F238E27FC236}">
                <a16:creationId xmlns:a16="http://schemas.microsoft.com/office/drawing/2014/main" id="{828920D1-B0E3-41E9-9C4B-032EC619B868}"/>
              </a:ext>
            </a:extLst>
          </p:cNvPr>
          <p:cNvCxnSpPr>
            <a:cxnSpLocks/>
          </p:cNvCxnSpPr>
          <p:nvPr/>
        </p:nvCxnSpPr>
        <p:spPr>
          <a:xfrm>
            <a:off x="4399457" y="2084307"/>
            <a:ext cx="90939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Rectangle: Rounded Corners 10">
            <a:extLst>
              <a:ext uri="{FF2B5EF4-FFF2-40B4-BE49-F238E27FC236}">
                <a16:creationId xmlns:a16="http://schemas.microsoft.com/office/drawing/2014/main" id="{A85454A2-2EC9-4055-A6E6-7C93A966E947}"/>
              </a:ext>
            </a:extLst>
          </p:cNvPr>
          <p:cNvSpPr/>
          <p:nvPr/>
        </p:nvSpPr>
        <p:spPr>
          <a:xfrm>
            <a:off x="272902" y="2878802"/>
            <a:ext cx="6425610" cy="1454516"/>
          </a:xfrm>
          <a:prstGeom prst="roundRect">
            <a:avLst/>
          </a:prstGeom>
          <a:noFill/>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Helvetica"/>
              <a:ea typeface="+mn-ea"/>
              <a:cs typeface="Helvetica"/>
              <a:sym typeface="Helvetica"/>
            </a:endParaRPr>
          </a:p>
        </p:txBody>
      </p:sp>
      <p:sp>
        <p:nvSpPr>
          <p:cNvPr id="12" name="Slide Number Placeholder 3">
            <a:extLst>
              <a:ext uri="{FF2B5EF4-FFF2-40B4-BE49-F238E27FC236}">
                <a16:creationId xmlns:a16="http://schemas.microsoft.com/office/drawing/2014/main" id="{4D525DB8-1E0C-4F22-A23E-906E60E956A6}"/>
              </a:ext>
            </a:extLst>
          </p:cNvPr>
          <p:cNvSpPr txBox="1">
            <a:spLocks/>
          </p:cNvSpPr>
          <p:nvPr/>
        </p:nvSpPr>
        <p:spPr>
          <a:xfrm>
            <a:off x="11664665" y="6432634"/>
            <a:ext cx="214802" cy="212302"/>
          </a:xfrm>
          <a:prstGeom prst="rect">
            <a:avLst/>
          </a:prstGeom>
          <a:ln w="12700">
            <a:miter lim="400000"/>
          </a:ln>
        </p:spPr>
        <p:txBody>
          <a:bodyPr wrap="none" lIns="50800" tIns="50800" rIns="50800" bIns="50800" anchor="t">
            <a:spAutoFit/>
          </a:bodyPr>
          <a:lstStyle>
            <a:defPPr>
              <a:defRPr lang="en-US"/>
            </a:defPPr>
            <a:lvl1pPr algn="r" rtl="0" fontAlgn="base">
              <a:spcBef>
                <a:spcPct val="0"/>
              </a:spcBef>
              <a:spcAft>
                <a:spcPct val="0"/>
              </a:spcAft>
              <a:defRPr sz="713" kern="1200">
                <a:solidFill>
                  <a:srgbClr val="006394"/>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713" b="0" i="0" u="none" strike="noStrike" kern="1200" cap="none" spc="0" normalizeH="0" baseline="0" noProof="0" smtClean="0">
                <a:ln>
                  <a:noFill/>
                </a:ln>
                <a:solidFill>
                  <a:srgbClr val="006394"/>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713" b="0" i="0" u="none" strike="noStrike" kern="1200" cap="none" spc="0" normalizeH="0" baseline="0" noProof="0" dirty="0">
              <a:ln>
                <a:noFill/>
              </a:ln>
              <a:solidFill>
                <a:srgbClr val="006394"/>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125456625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9240D888-3C7A-4661-9307-DD6743640070}"/>
              </a:ext>
            </a:extLst>
          </p:cNvPr>
          <p:cNvSpPr>
            <a:spLocks noGrp="1"/>
          </p:cNvSpPr>
          <p:nvPr>
            <p:ph type="title"/>
          </p:nvPr>
        </p:nvSpPr>
        <p:spPr>
          <a:xfrm>
            <a:off x="508634" y="-16895"/>
            <a:ext cx="10427460" cy="890324"/>
          </a:xfrm>
        </p:spPr>
        <p:txBody>
          <a:bodyPr>
            <a:normAutofit/>
          </a:bodyPr>
          <a:lstStyle/>
          <a:p>
            <a:r>
              <a:rPr lang="en-US" sz="3600" dirty="0">
                <a:solidFill>
                  <a:srgbClr val="136294"/>
                </a:solidFill>
                <a:latin typeface="Calibri "/>
                <a:ea typeface="+mn-ea"/>
                <a:cs typeface="Helvetica"/>
              </a:rPr>
              <a:t>How can my organization be involved?</a:t>
            </a:r>
            <a:endParaRPr lang="en-US" sz="3600" dirty="0">
              <a:solidFill>
                <a:srgbClr val="136294"/>
              </a:solidFill>
            </a:endParaRPr>
          </a:p>
        </p:txBody>
      </p:sp>
      <p:sp>
        <p:nvSpPr>
          <p:cNvPr id="98" name="Slide Number Placeholder 3">
            <a:extLst>
              <a:ext uri="{FF2B5EF4-FFF2-40B4-BE49-F238E27FC236}">
                <a16:creationId xmlns:a16="http://schemas.microsoft.com/office/drawing/2014/main" id="{E3C4D775-A2FE-41C5-9391-78FBF3B9E9DA}"/>
              </a:ext>
            </a:extLst>
          </p:cNvPr>
          <p:cNvSpPr txBox="1">
            <a:spLocks/>
          </p:cNvSpPr>
          <p:nvPr/>
        </p:nvSpPr>
        <p:spPr>
          <a:xfrm>
            <a:off x="11664665" y="6432634"/>
            <a:ext cx="214802" cy="212302"/>
          </a:xfrm>
          <a:prstGeom prst="rect">
            <a:avLst/>
          </a:prstGeom>
          <a:ln w="12700">
            <a:miter lim="400000"/>
          </a:ln>
        </p:spPr>
        <p:txBody>
          <a:bodyPr wrap="none" lIns="50800" tIns="50800" rIns="50800" bIns="50800" anchor="t">
            <a:spAutoFit/>
          </a:bodyPr>
          <a:lstStyle>
            <a:defPPr>
              <a:defRPr lang="en-US"/>
            </a:defPPr>
            <a:lvl1pPr algn="r" rtl="0" fontAlgn="base">
              <a:spcBef>
                <a:spcPct val="0"/>
              </a:spcBef>
              <a:spcAft>
                <a:spcPct val="0"/>
              </a:spcAft>
              <a:defRPr sz="713" kern="1200">
                <a:solidFill>
                  <a:srgbClr val="006394"/>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713" b="0" i="0" u="none" strike="noStrike" kern="1200" cap="none" spc="0" normalizeH="0" baseline="0" noProof="0" smtClean="0">
                <a:ln>
                  <a:noFill/>
                </a:ln>
                <a:solidFill>
                  <a:srgbClr val="006394"/>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713" b="0" i="0" u="none" strike="noStrike" kern="1200" cap="none" spc="0" normalizeH="0" baseline="0" noProof="0" dirty="0">
              <a:ln>
                <a:noFill/>
              </a:ln>
              <a:solidFill>
                <a:srgbClr val="006394"/>
              </a:solidFill>
              <a:effectLst/>
              <a:uLnTx/>
              <a:uFillTx/>
              <a:latin typeface="Arial" pitchFamily="34" charset="0"/>
              <a:cs typeface="Arial" pitchFamily="34" charset="0"/>
            </a:endParaRPr>
          </a:p>
        </p:txBody>
      </p:sp>
      <p:sp>
        <p:nvSpPr>
          <p:cNvPr id="99" name="Body Level One…">
            <a:extLst>
              <a:ext uri="{FF2B5EF4-FFF2-40B4-BE49-F238E27FC236}">
                <a16:creationId xmlns:a16="http://schemas.microsoft.com/office/drawing/2014/main" id="{433C2B6B-3B1E-4BA1-9963-CAD6D87BCAD6}"/>
              </a:ext>
            </a:extLst>
          </p:cNvPr>
          <p:cNvSpPr txBox="1">
            <a:spLocks noGrp="1"/>
          </p:cNvSpPr>
          <p:nvPr>
            <p:ph type="body" idx="13"/>
          </p:nvPr>
        </p:nvSpPr>
        <p:spPr>
          <a:xfrm>
            <a:off x="677400" y="990600"/>
            <a:ext cx="10676400" cy="4245768"/>
          </a:xfrm>
          <a:prstGeom prst="rect">
            <a:avLst/>
          </a:prstGeom>
        </p:spPr>
        <p:txBody>
          <a:bodyPr>
            <a:normAutofit/>
          </a:bodyPr>
          <a:lstStyle/>
          <a:p>
            <a:pPr marL="571500" indent="-571500">
              <a:buFont typeface="Arial" panose="020B0604020202020204" pitchFamily="34" charset="0"/>
              <a:buChar char="•"/>
            </a:pPr>
            <a:r>
              <a:rPr lang="en-US" sz="2800" dirty="0">
                <a:solidFill>
                  <a:schemeClr val="bg1">
                    <a:lumMod val="75000"/>
                  </a:schemeClr>
                </a:solidFill>
              </a:rPr>
              <a:t>Consortium Membership</a:t>
            </a:r>
          </a:p>
          <a:p>
            <a:pPr marL="571500" indent="-571500">
              <a:buFont typeface="Arial" panose="020B0604020202020204" pitchFamily="34" charset="0"/>
              <a:buChar char="•"/>
            </a:pPr>
            <a:r>
              <a:rPr lang="en-US" sz="2800" dirty="0"/>
              <a:t>Research Funding</a:t>
            </a:r>
          </a:p>
          <a:p>
            <a:pPr marL="342900" indent="-342900">
              <a:buFont typeface="Arial" panose="020B0604020202020204" pitchFamily="34" charset="0"/>
              <a:buChar char="•"/>
            </a:pPr>
            <a:endParaRPr lang="en-US" sz="2400" dirty="0">
              <a:solidFill>
                <a:schemeClr val="tx1"/>
              </a:solidFill>
            </a:endParaRPr>
          </a:p>
          <a:p>
            <a:endParaRPr lang="en-US" sz="1400" dirty="0"/>
          </a:p>
        </p:txBody>
      </p:sp>
    </p:spTree>
    <p:extLst>
      <p:ext uri="{BB962C8B-B14F-4D97-AF65-F5344CB8AC3E}">
        <p14:creationId xmlns:p14="http://schemas.microsoft.com/office/powerpoint/2010/main" val="174387574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460761" y="1305759"/>
            <a:ext cx="7273081" cy="79425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b="1" dirty="0">
              <a:latin typeface="Helvetica LT Std" charset="0"/>
              <a:ea typeface="Helvetica LT Std" charset="0"/>
              <a:cs typeface="Helvetica LT Std" charset="0"/>
            </a:endParaRPr>
          </a:p>
        </p:txBody>
      </p:sp>
      <p:pic>
        <p:nvPicPr>
          <p:cNvPr id="10" name="Picture 9">
            <a:extLst>
              <a:ext uri="{FF2B5EF4-FFF2-40B4-BE49-F238E27FC236}">
                <a16:creationId xmlns:a16="http://schemas.microsoft.com/office/drawing/2014/main" id="{C7720AD8-436D-3748-AE31-CC6AF4B6BDAE}"/>
              </a:ext>
            </a:extLst>
          </p:cNvPr>
          <p:cNvPicPr>
            <a:picLocks noChangeAspect="1"/>
          </p:cNvPicPr>
          <p:nvPr/>
        </p:nvPicPr>
        <p:blipFill rotWithShape="1">
          <a:blip r:embed="rId3">
            <a:extLst>
              <a:ext uri="{28A0092B-C50C-407E-A947-70E740481C1C}">
                <a14:useLocalDpi xmlns:a14="http://schemas.microsoft.com/office/drawing/2010/main" val="0"/>
              </a:ext>
            </a:extLst>
          </a:blip>
          <a:srcRect l="27921" t="21272" r="527"/>
          <a:stretch/>
        </p:blipFill>
        <p:spPr>
          <a:xfrm>
            <a:off x="3367563" y="5834856"/>
            <a:ext cx="8870156" cy="1042987"/>
          </a:xfrm>
          <a:prstGeom prst="rect">
            <a:avLst/>
          </a:prstGeom>
        </p:spPr>
      </p:pic>
      <p:pic>
        <p:nvPicPr>
          <p:cNvPr id="11" name="Picture 10">
            <a:extLst>
              <a:ext uri="{FF2B5EF4-FFF2-40B4-BE49-F238E27FC236}">
                <a16:creationId xmlns:a16="http://schemas.microsoft.com/office/drawing/2014/main" id="{39993CAD-5647-8245-B010-C970230AB1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527" y="5913263"/>
            <a:ext cx="2657285" cy="664322"/>
          </a:xfrm>
          <a:prstGeom prst="rect">
            <a:avLst/>
          </a:prstGeom>
        </p:spPr>
      </p:pic>
      <p:sp>
        <p:nvSpPr>
          <p:cNvPr id="13" name="object 9">
            <a:extLst>
              <a:ext uri="{FF2B5EF4-FFF2-40B4-BE49-F238E27FC236}">
                <a16:creationId xmlns:a16="http://schemas.microsoft.com/office/drawing/2014/main" id="{96081BC4-F358-3449-994F-6CFDC026E8A2}"/>
              </a:ext>
            </a:extLst>
          </p:cNvPr>
          <p:cNvSpPr/>
          <p:nvPr/>
        </p:nvSpPr>
        <p:spPr>
          <a:xfrm>
            <a:off x="3321844" y="371214"/>
            <a:ext cx="45719" cy="5372361"/>
          </a:xfrm>
          <a:custGeom>
            <a:avLst/>
            <a:gdLst/>
            <a:ahLst/>
            <a:cxnLst/>
            <a:rect l="l" t="t" r="r" b="b"/>
            <a:pathLst>
              <a:path h="5592445">
                <a:moveTo>
                  <a:pt x="0" y="0"/>
                </a:moveTo>
                <a:lnTo>
                  <a:pt x="0" y="5592419"/>
                </a:lnTo>
              </a:path>
            </a:pathLst>
          </a:custGeom>
          <a:ln w="12700">
            <a:solidFill>
              <a:srgbClr val="CDD400"/>
            </a:solidFill>
          </a:ln>
        </p:spPr>
        <p:txBody>
          <a:bodyPr wrap="square" lIns="0" tIns="0" rIns="0" bIns="0" rtlCol="0"/>
          <a:lstStyle/>
          <a:p>
            <a:endParaRPr dirty="0"/>
          </a:p>
        </p:txBody>
      </p:sp>
      <p:sp>
        <p:nvSpPr>
          <p:cNvPr id="15" name="object 11">
            <a:extLst>
              <a:ext uri="{FF2B5EF4-FFF2-40B4-BE49-F238E27FC236}">
                <a16:creationId xmlns:a16="http://schemas.microsoft.com/office/drawing/2014/main" id="{347F5F54-B158-2942-A216-B5589A8BE6B4}"/>
              </a:ext>
            </a:extLst>
          </p:cNvPr>
          <p:cNvSpPr txBox="1"/>
          <p:nvPr/>
        </p:nvSpPr>
        <p:spPr>
          <a:xfrm>
            <a:off x="3704452" y="1040126"/>
            <a:ext cx="7782719" cy="5313442"/>
          </a:xfrm>
          <a:prstGeom prst="rect">
            <a:avLst/>
          </a:prstGeom>
        </p:spPr>
        <p:txBody>
          <a:bodyPr vert="horz" wrap="square" lIns="0" tIns="6985" rIns="0" bIns="0" rtlCol="0">
            <a:spAutoFit/>
          </a:bodyPr>
          <a:lstStyle/>
          <a:p>
            <a:pPr marL="12700" marR="238760">
              <a:lnSpc>
                <a:spcPct val="101899"/>
              </a:lnSpc>
              <a:spcBef>
                <a:spcPts val="55"/>
              </a:spcBef>
              <a:tabLst>
                <a:tab pos="178435" algn="l"/>
              </a:tabLst>
            </a:pPr>
            <a:r>
              <a:rPr lang="en-US" sz="2800" b="1" spc="-25" dirty="0">
                <a:latin typeface="Calibri"/>
                <a:cs typeface="Calibri"/>
              </a:rPr>
              <a:t>Tech Support</a:t>
            </a:r>
            <a:endParaRPr lang="en-US" dirty="0"/>
          </a:p>
          <a:p>
            <a:pPr marL="177800" marR="5080" indent="-165100">
              <a:lnSpc>
                <a:spcPct val="101899"/>
              </a:lnSpc>
              <a:spcBef>
                <a:spcPts val="450"/>
              </a:spcBef>
              <a:buFont typeface="Calibri"/>
              <a:buChar char="•"/>
              <a:tabLst>
                <a:tab pos="178435" algn="l"/>
              </a:tabLst>
            </a:pPr>
            <a:r>
              <a:rPr lang="en-US" sz="2000" dirty="0">
                <a:solidFill>
                  <a:prstClr val="black"/>
                </a:solidFill>
              </a:rPr>
              <a:t>If you experience audio/video issues, </a:t>
            </a:r>
            <a:r>
              <a:rPr lang="en-US" sz="2000" dirty="0"/>
              <a:t>you can try refreshing your window or use the “Support” tab at the top of your Chat window and someone will assist you.</a:t>
            </a:r>
          </a:p>
          <a:p>
            <a:pPr marL="177800" marR="5080" indent="-165100">
              <a:lnSpc>
                <a:spcPct val="101899"/>
              </a:lnSpc>
              <a:spcBef>
                <a:spcPts val="450"/>
              </a:spcBef>
              <a:buFont typeface="Calibri"/>
              <a:buChar char="•"/>
              <a:tabLst>
                <a:tab pos="178435" algn="l"/>
              </a:tabLst>
            </a:pPr>
            <a:r>
              <a:rPr lang="en-US" sz="2000" dirty="0"/>
              <a:t>You may also use the “Support” tab for any other webinar-related questions.  </a:t>
            </a:r>
            <a:endParaRPr lang="en-US" sz="2000" dirty="0">
              <a:solidFill>
                <a:srgbClr val="010101"/>
              </a:solidFill>
            </a:endParaRPr>
          </a:p>
          <a:p>
            <a:pPr marL="177800" marR="5080" indent="-165100">
              <a:lnSpc>
                <a:spcPct val="101899"/>
              </a:lnSpc>
              <a:spcBef>
                <a:spcPts val="450"/>
              </a:spcBef>
              <a:buFont typeface="Calibri"/>
              <a:buChar char="•"/>
              <a:tabLst>
                <a:tab pos="178435" algn="l"/>
              </a:tabLst>
            </a:pPr>
            <a:endParaRPr lang="en-US" sz="1200" dirty="0">
              <a:solidFill>
                <a:srgbClr val="010101"/>
              </a:solidFill>
            </a:endParaRPr>
          </a:p>
          <a:p>
            <a:pPr marL="12700" marR="5080">
              <a:lnSpc>
                <a:spcPct val="101899"/>
              </a:lnSpc>
              <a:spcBef>
                <a:spcPts val="450"/>
              </a:spcBef>
              <a:tabLst>
                <a:tab pos="178435" algn="l"/>
              </a:tabLst>
            </a:pPr>
            <a:r>
              <a:rPr lang="en-US" sz="2800" b="1" dirty="0"/>
              <a:t>Chat and Resources </a:t>
            </a:r>
          </a:p>
          <a:p>
            <a:pPr marL="177800" marR="5080" indent="-165100">
              <a:lnSpc>
                <a:spcPct val="101899"/>
              </a:lnSpc>
              <a:spcBef>
                <a:spcPts val="450"/>
              </a:spcBef>
              <a:buFont typeface="Calibri"/>
              <a:buChar char="•"/>
              <a:tabLst>
                <a:tab pos="178435" algn="l"/>
              </a:tabLst>
            </a:pPr>
            <a:r>
              <a:rPr lang="en-US" sz="2000" dirty="0"/>
              <a:t>Please submit your questions using the Chat box on the right side of your screen. You may submit questions at any time during the webinar. </a:t>
            </a:r>
          </a:p>
          <a:p>
            <a:pPr marL="177800" marR="5080" indent="-165100">
              <a:lnSpc>
                <a:spcPct val="101899"/>
              </a:lnSpc>
              <a:spcBef>
                <a:spcPts val="450"/>
              </a:spcBef>
              <a:buFont typeface="Calibri"/>
              <a:buChar char="•"/>
              <a:tabLst>
                <a:tab pos="178435"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To access the slide deck, please use the “Resources” tab on the bottom left of your screen</a:t>
            </a:r>
            <a:r>
              <a:rPr lang="en-US" sz="2000" dirty="0">
                <a:latin typeface="Calibri" panose="020F0502020204030204" pitchFamily="34" charset="0"/>
                <a:ea typeface="Calibri" panose="020F0502020204030204" pitchFamily="34" charset="0"/>
                <a:cs typeface="Times New Roman" panose="02020603050405020304" pitchFamily="18" charset="0"/>
              </a:rPr>
              <a:t>, under the chat window</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p>
            <a:pPr marL="177800" marR="5080" indent="-165100">
              <a:lnSpc>
                <a:spcPct val="101899"/>
              </a:lnSpc>
              <a:spcBef>
                <a:spcPts val="450"/>
              </a:spcBef>
              <a:buFont typeface="Calibri"/>
              <a:buChar char="•"/>
              <a:tabLst>
                <a:tab pos="178435"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A recording will be emailed to all registrants 1-2 days after the webinar is over.</a:t>
            </a:r>
          </a:p>
          <a:p>
            <a:pPr marL="12700" marR="5080">
              <a:lnSpc>
                <a:spcPct val="101899"/>
              </a:lnSpc>
              <a:spcBef>
                <a:spcPts val="450"/>
              </a:spcBef>
              <a:tabLst>
                <a:tab pos="178435" algn="l"/>
              </a:tabLst>
            </a:pPr>
            <a:endParaRPr lang="en-US" dirty="0"/>
          </a:p>
        </p:txBody>
      </p:sp>
      <p:sp>
        <p:nvSpPr>
          <p:cNvPr id="16" name="object 17">
            <a:extLst>
              <a:ext uri="{FF2B5EF4-FFF2-40B4-BE49-F238E27FC236}">
                <a16:creationId xmlns:a16="http://schemas.microsoft.com/office/drawing/2014/main" id="{5F75CAAA-37F9-5743-8779-CF9ADDD84D55}"/>
              </a:ext>
            </a:extLst>
          </p:cNvPr>
          <p:cNvSpPr txBox="1">
            <a:spLocks noGrp="1"/>
          </p:cNvSpPr>
          <p:nvPr>
            <p:ph type="title"/>
          </p:nvPr>
        </p:nvSpPr>
        <p:spPr>
          <a:xfrm>
            <a:off x="395239" y="304388"/>
            <a:ext cx="2778729" cy="1445396"/>
          </a:xfrm>
          <a:prstGeom prst="rect">
            <a:avLst/>
          </a:prstGeom>
        </p:spPr>
        <p:txBody>
          <a:bodyPr vert="horz" wrap="square" lIns="0" tIns="12700" rIns="0" bIns="0" rtlCol="0">
            <a:spAutoFit/>
          </a:bodyPr>
          <a:lstStyle/>
          <a:p>
            <a:pPr algn="l">
              <a:lnSpc>
                <a:spcPts val="3665"/>
              </a:lnSpc>
              <a:spcBef>
                <a:spcPts val="100"/>
              </a:spcBef>
            </a:pPr>
            <a:r>
              <a:rPr lang="en-US" sz="3200" dirty="0">
                <a:latin typeface="Helvetica Neue Light" panose="02000403000000020004" pitchFamily="2" charset="0"/>
                <a:ea typeface="Helvetica Neue Light" panose="02000403000000020004" pitchFamily="2" charset="0"/>
                <a:cs typeface="Helvetica Neue" panose="02000503000000020004" pitchFamily="2" charset="0"/>
              </a:rPr>
              <a:t>How to Participate</a:t>
            </a:r>
          </a:p>
          <a:p>
            <a:pPr algn="l">
              <a:lnSpc>
                <a:spcPts val="4325"/>
              </a:lnSpc>
            </a:pPr>
            <a:r>
              <a:rPr lang="en-US" sz="2400" b="1" spc="-10" dirty="0">
                <a:solidFill>
                  <a:srgbClr val="00A8E1"/>
                </a:solidFill>
                <a:latin typeface="Helvetica Neue" panose="02000503000000020004" pitchFamily="2" charset="0"/>
                <a:ea typeface="Helvetica Neue" panose="02000503000000020004" pitchFamily="2" charset="0"/>
                <a:cs typeface="Helvetica Neue" panose="02000503000000020004" pitchFamily="2" charset="0"/>
              </a:rPr>
              <a:t>Webinar Logistics</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2" name="Picture 11">
            <a:extLst>
              <a:ext uri="{FF2B5EF4-FFF2-40B4-BE49-F238E27FC236}">
                <a16:creationId xmlns:a16="http://schemas.microsoft.com/office/drawing/2014/main" id="{6E18DB78-2B15-49A2-BD2D-DCF7AAC464D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8074" y="2066385"/>
            <a:ext cx="1683596" cy="3405332"/>
          </a:xfrm>
          <a:prstGeom prst="rect">
            <a:avLst/>
          </a:prstGeom>
        </p:spPr>
      </p:pic>
      <p:cxnSp>
        <p:nvCxnSpPr>
          <p:cNvPr id="14" name="Straight Arrow Connector 13">
            <a:extLst>
              <a:ext uri="{FF2B5EF4-FFF2-40B4-BE49-F238E27FC236}">
                <a16:creationId xmlns:a16="http://schemas.microsoft.com/office/drawing/2014/main" id="{3CFA56DC-6CA0-4B1C-A34A-95217B1F4FFF}"/>
              </a:ext>
            </a:extLst>
          </p:cNvPr>
          <p:cNvCxnSpPr>
            <a:cxnSpLocks/>
          </p:cNvCxnSpPr>
          <p:nvPr/>
        </p:nvCxnSpPr>
        <p:spPr>
          <a:xfrm>
            <a:off x="395239" y="3256859"/>
            <a:ext cx="662609" cy="135172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 name="Slide Number Placeholder 1">
            <a:extLst>
              <a:ext uri="{FF2B5EF4-FFF2-40B4-BE49-F238E27FC236}">
                <a16:creationId xmlns:a16="http://schemas.microsoft.com/office/drawing/2014/main" id="{B7F92585-8A17-D540-8385-37F76A688B6C}"/>
              </a:ext>
            </a:extLst>
          </p:cNvPr>
          <p:cNvSpPr>
            <a:spLocks noGrp="1"/>
          </p:cNvSpPr>
          <p:nvPr>
            <p:ph type="sldNum" sz="quarter" idx="12"/>
          </p:nvPr>
        </p:nvSpPr>
        <p:spPr/>
        <p:txBody>
          <a:bodyPr/>
          <a:lstStyle/>
          <a:p>
            <a:fld id="{3DC4386E-75B9-4B9B-820A-BF952EA8AB29}" type="slidenum">
              <a:rPr lang="en-US" smtClean="0"/>
              <a:t>2</a:t>
            </a:fld>
            <a:endParaRPr lang="en-US" dirty="0"/>
          </a:p>
        </p:txBody>
      </p:sp>
      <p:cxnSp>
        <p:nvCxnSpPr>
          <p:cNvPr id="17" name="Straight Arrow Connector 16">
            <a:extLst>
              <a:ext uri="{FF2B5EF4-FFF2-40B4-BE49-F238E27FC236}">
                <a16:creationId xmlns:a16="http://schemas.microsoft.com/office/drawing/2014/main" id="{6B9CB612-F087-4E81-BABC-2A499542E324}"/>
              </a:ext>
            </a:extLst>
          </p:cNvPr>
          <p:cNvCxnSpPr>
            <a:cxnSpLocks/>
          </p:cNvCxnSpPr>
          <p:nvPr/>
        </p:nvCxnSpPr>
        <p:spPr>
          <a:xfrm>
            <a:off x="281945" y="4217259"/>
            <a:ext cx="901219" cy="112692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2667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E009-6242-4730-8017-DE15C8F78E63}"/>
              </a:ext>
            </a:extLst>
          </p:cNvPr>
          <p:cNvSpPr>
            <a:spLocks noGrp="1"/>
          </p:cNvSpPr>
          <p:nvPr>
            <p:ph type="title"/>
          </p:nvPr>
        </p:nvSpPr>
        <p:spPr>
          <a:xfrm>
            <a:off x="508634" y="-16895"/>
            <a:ext cx="11175188" cy="890324"/>
          </a:xfrm>
        </p:spPr>
        <p:txBody>
          <a:bodyPr>
            <a:normAutofit fontScale="90000"/>
          </a:bodyPr>
          <a:lstStyle/>
          <a:p>
            <a:r>
              <a:rPr lang="en-US" sz="3600" dirty="0">
                <a:solidFill>
                  <a:srgbClr val="136294"/>
                </a:solidFill>
              </a:rPr>
              <a:t>FNIH released two AMP BGTC RFP opportunities for AAV biology</a:t>
            </a:r>
          </a:p>
        </p:txBody>
      </p:sp>
      <p:sp>
        <p:nvSpPr>
          <p:cNvPr id="4" name="Rectangle 3">
            <a:extLst>
              <a:ext uri="{FF2B5EF4-FFF2-40B4-BE49-F238E27FC236}">
                <a16:creationId xmlns:a16="http://schemas.microsoft.com/office/drawing/2014/main" id="{B6B933CC-9E92-480F-99C7-20F1B78D076F}"/>
              </a:ext>
            </a:extLst>
          </p:cNvPr>
          <p:cNvSpPr/>
          <p:nvPr/>
        </p:nvSpPr>
        <p:spPr>
          <a:xfrm>
            <a:off x="499730" y="999657"/>
            <a:ext cx="4516655" cy="430887"/>
          </a:xfrm>
          <a:prstGeom prst="rect">
            <a:avLst/>
          </a:prstGeom>
          <a:solidFill>
            <a:srgbClr val="B2C9DE"/>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small"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A. Enhancing Vector Generation</a:t>
            </a:r>
            <a:endParaRPr kumimoji="0" lang="en-US" sz="2200" b="0" i="0" u="none" strike="noStrike" kern="1200" cap="small"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4FB8FE5-C22B-4BF0-A039-2FC98B586E4C}"/>
              </a:ext>
            </a:extLst>
          </p:cNvPr>
          <p:cNvSpPr/>
          <p:nvPr/>
        </p:nvSpPr>
        <p:spPr>
          <a:xfrm>
            <a:off x="6096000" y="999656"/>
            <a:ext cx="4874106" cy="430887"/>
          </a:xfrm>
          <a:prstGeom prst="rect">
            <a:avLst/>
          </a:prstGeom>
          <a:solidFill>
            <a:srgbClr val="B2C9DE"/>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small"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rPr>
              <a:t>B. Enhancing therapeutic gene expression</a:t>
            </a:r>
            <a:endParaRPr kumimoji="0" lang="en-US" sz="2200" b="0" i="0" u="none" strike="noStrike" kern="1200" cap="small" spc="0" normalizeH="0" baseline="0" noProof="0" dirty="0">
              <a:ln>
                <a:noFill/>
              </a:ln>
              <a:solidFill>
                <a:srgbClr val="000000">
                  <a:lumMod val="95000"/>
                  <a:lumOff val="5000"/>
                </a:srgbClr>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BAD1D246-B7AD-456A-B5AA-F09CDE288F3B}"/>
              </a:ext>
            </a:extLst>
          </p:cNvPr>
          <p:cNvGrpSpPr/>
          <p:nvPr/>
        </p:nvGrpSpPr>
        <p:grpSpPr>
          <a:xfrm>
            <a:off x="508634" y="5087087"/>
            <a:ext cx="4856086" cy="780313"/>
            <a:chOff x="772357" y="5078030"/>
            <a:chExt cx="4856086" cy="1154097"/>
          </a:xfrm>
        </p:grpSpPr>
        <p:sp>
          <p:nvSpPr>
            <p:cNvPr id="3" name="Rectangle: Rounded Corners 2">
              <a:extLst>
                <a:ext uri="{FF2B5EF4-FFF2-40B4-BE49-F238E27FC236}">
                  <a16:creationId xmlns:a16="http://schemas.microsoft.com/office/drawing/2014/main" id="{297C3C52-E340-4DAE-AC60-D6C7B4765262}"/>
                </a:ext>
              </a:extLst>
            </p:cNvPr>
            <p:cNvSpPr/>
            <p:nvPr/>
          </p:nvSpPr>
          <p:spPr>
            <a:xfrm>
              <a:off x="772357" y="5078030"/>
              <a:ext cx="4856086" cy="1154097"/>
            </a:xfrm>
            <a:prstGeom prst="roundRect">
              <a:avLst/>
            </a:prstGeom>
            <a:solidFill>
              <a:srgbClr val="B2C9DE"/>
            </a:solidFill>
            <a:ln w="25400" cap="flat">
              <a:solidFill>
                <a:srgbClr val="B2C9D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Helvetica"/>
                <a:ea typeface="+mn-ea"/>
                <a:cs typeface="Helvetica"/>
                <a:sym typeface="Helvetica"/>
              </a:endParaRPr>
            </a:p>
          </p:txBody>
        </p:sp>
        <p:sp>
          <p:nvSpPr>
            <p:cNvPr id="9" name="TextBox 8">
              <a:extLst>
                <a:ext uri="{FF2B5EF4-FFF2-40B4-BE49-F238E27FC236}">
                  <a16:creationId xmlns:a16="http://schemas.microsoft.com/office/drawing/2014/main" id="{41E83DF2-AF67-48AA-9D7F-9D5829476CED}"/>
                </a:ext>
              </a:extLst>
            </p:cNvPr>
            <p:cNvSpPr txBox="1"/>
            <p:nvPr/>
          </p:nvSpPr>
          <p:spPr>
            <a:xfrm>
              <a:off x="923278" y="5278251"/>
              <a:ext cx="450985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a:cs typeface="Helvetica"/>
                  <a:sym typeface="Helvetica"/>
                </a:rPr>
                <a:t>Results to be broadly applicable to all AAV vectors</a:t>
              </a:r>
              <a:endParaRPr kumimoji="0" lang="en-US" sz="20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grpSp>
      <p:grpSp>
        <p:nvGrpSpPr>
          <p:cNvPr id="14" name="Group 13">
            <a:extLst>
              <a:ext uri="{FF2B5EF4-FFF2-40B4-BE49-F238E27FC236}">
                <a16:creationId xmlns:a16="http://schemas.microsoft.com/office/drawing/2014/main" id="{2C6DFC43-3FE9-4830-83BE-DE585C55E9C0}"/>
              </a:ext>
            </a:extLst>
          </p:cNvPr>
          <p:cNvGrpSpPr/>
          <p:nvPr/>
        </p:nvGrpSpPr>
        <p:grpSpPr>
          <a:xfrm>
            <a:off x="6085412" y="5075081"/>
            <a:ext cx="4856086" cy="780314"/>
            <a:chOff x="6374431" y="4976996"/>
            <a:chExt cx="4856086" cy="1154097"/>
          </a:xfrm>
        </p:grpSpPr>
        <p:sp>
          <p:nvSpPr>
            <p:cNvPr id="11" name="Rectangle: Rounded Corners 10">
              <a:extLst>
                <a:ext uri="{FF2B5EF4-FFF2-40B4-BE49-F238E27FC236}">
                  <a16:creationId xmlns:a16="http://schemas.microsoft.com/office/drawing/2014/main" id="{353CA8E9-81F6-4E22-ACEA-F2FB592F902F}"/>
                </a:ext>
              </a:extLst>
            </p:cNvPr>
            <p:cNvSpPr/>
            <p:nvPr/>
          </p:nvSpPr>
          <p:spPr>
            <a:xfrm>
              <a:off x="6374431" y="4976996"/>
              <a:ext cx="4856086" cy="1154097"/>
            </a:xfrm>
            <a:prstGeom prst="roundRect">
              <a:avLst/>
            </a:prstGeom>
            <a:solidFill>
              <a:srgbClr val="B2C9DE"/>
            </a:solidFill>
            <a:ln w="25400" cap="flat">
              <a:solidFill>
                <a:srgbClr val="B2C9D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Helvetica"/>
                <a:ea typeface="+mn-ea"/>
                <a:cs typeface="Helvetica"/>
                <a:sym typeface="Helvetica"/>
              </a:endParaRPr>
            </a:p>
          </p:txBody>
        </p:sp>
        <p:sp>
          <p:nvSpPr>
            <p:cNvPr id="12" name="TextBox 11">
              <a:extLst>
                <a:ext uri="{FF2B5EF4-FFF2-40B4-BE49-F238E27FC236}">
                  <a16:creationId xmlns:a16="http://schemas.microsoft.com/office/drawing/2014/main" id="{514AD77A-5974-4F37-BB4E-6F6A7E41D292}"/>
                </a:ext>
              </a:extLst>
            </p:cNvPr>
            <p:cNvSpPr txBox="1"/>
            <p:nvPr/>
          </p:nvSpPr>
          <p:spPr>
            <a:xfrm>
              <a:off x="6547546" y="5194971"/>
              <a:ext cx="450985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a:cs typeface="Helvetica"/>
                  <a:sym typeface="Helvetica"/>
                </a:rPr>
                <a:t>Results to be targeted to cell types relevant to clinical program</a:t>
              </a:r>
              <a:endParaRPr kumimoji="0" lang="en-US" sz="20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grpSp>
      <p:sp>
        <p:nvSpPr>
          <p:cNvPr id="19" name="Rectangle 18">
            <a:extLst>
              <a:ext uri="{FF2B5EF4-FFF2-40B4-BE49-F238E27FC236}">
                <a16:creationId xmlns:a16="http://schemas.microsoft.com/office/drawing/2014/main" id="{4BD99A36-80FA-4B3A-A60A-E7E9BA02ED81}"/>
              </a:ext>
            </a:extLst>
          </p:cNvPr>
          <p:cNvSpPr/>
          <p:nvPr/>
        </p:nvSpPr>
        <p:spPr>
          <a:xfrm>
            <a:off x="508634" y="1837766"/>
            <a:ext cx="5595207" cy="2862322"/>
          </a:xfrm>
          <a:prstGeom prst="rect">
            <a:avLst/>
          </a:prstGeom>
        </p:spPr>
        <p:txBody>
          <a:bodyPr wrap="square">
            <a:spAutoFit/>
          </a:bodyPr>
          <a:lstStyle/>
          <a:p>
            <a:pPr marL="457200" marR="0" lvl="0" indent="-457200" algn="l" defTabSz="412718" rtl="0" eaLnBrk="1" fontAlgn="auto" latinLnBrk="0" hangingPunct="1">
              <a:lnSpc>
                <a:spcPct val="100000"/>
              </a:lnSpc>
              <a:spcBef>
                <a:spcPts val="600"/>
              </a:spcBef>
              <a:spcAft>
                <a:spcPts val="0"/>
              </a:spcAft>
              <a:buClrTx/>
              <a:buSzTx/>
              <a:buFont typeface="+mj-lt"/>
              <a:buAutoNum type="arabicPeriod"/>
              <a:tabLst/>
              <a:defRPr/>
            </a:pPr>
            <a:r>
              <a:rPr kumimoji="0" lang="en-US" sz="2000" b="1" i="0" u="none" strike="noStrike" kern="0" cap="none" spc="0" normalizeH="0" baseline="0" noProof="0" dirty="0">
                <a:ln>
                  <a:noFill/>
                </a:ln>
                <a:solidFill>
                  <a:srgbClr val="000000"/>
                </a:solidFill>
                <a:effectLst/>
                <a:uLnTx/>
                <a:uFillTx/>
                <a:latin typeface="Calibri"/>
                <a:cs typeface="Calibri"/>
                <a:sym typeface="Calibri"/>
              </a:rPr>
              <a:t>Viral genome replication and processing for virion packaging</a:t>
            </a:r>
          </a:p>
          <a:p>
            <a:pPr marL="457200" marR="0" lvl="0" indent="-457200" algn="l" defTabSz="412718" rtl="0" eaLnBrk="1" fontAlgn="auto" latinLnBrk="0" hangingPunct="1">
              <a:lnSpc>
                <a:spcPct val="100000"/>
              </a:lnSpc>
              <a:spcBef>
                <a:spcPts val="600"/>
              </a:spcBef>
              <a:spcAft>
                <a:spcPts val="0"/>
              </a:spcAft>
              <a:buClrTx/>
              <a:buSzTx/>
              <a:buFont typeface="+mj-lt"/>
              <a:buAutoNum type="arabicPeriod"/>
              <a:tabLst/>
              <a:defRPr/>
            </a:pPr>
            <a:r>
              <a:rPr kumimoji="0" lang="en-US" sz="2000" b="1" i="0" u="none" strike="noStrike" kern="0" cap="none" spc="0" normalizeH="0" baseline="0" noProof="0" dirty="0">
                <a:ln>
                  <a:noFill/>
                </a:ln>
                <a:solidFill>
                  <a:srgbClr val="000000"/>
                </a:solidFill>
                <a:effectLst/>
                <a:uLnTx/>
                <a:uFillTx/>
                <a:latin typeface="Calibri"/>
                <a:cs typeface="Calibri"/>
                <a:sym typeface="Calibri"/>
              </a:rPr>
              <a:t>Capsid production and assembly</a:t>
            </a:r>
          </a:p>
          <a:p>
            <a:pPr marL="457200" marR="0" lvl="0" indent="-457200" algn="l" defTabSz="412718" rtl="0" eaLnBrk="1" fontAlgn="auto" latinLnBrk="0" hangingPunct="1">
              <a:lnSpc>
                <a:spcPct val="100000"/>
              </a:lnSpc>
              <a:spcBef>
                <a:spcPts val="600"/>
              </a:spcBef>
              <a:spcAft>
                <a:spcPts val="0"/>
              </a:spcAft>
              <a:buClrTx/>
              <a:buSzTx/>
              <a:buFont typeface="+mj-lt"/>
              <a:buAutoNum type="arabicPeriod"/>
              <a:tabLst/>
              <a:defRPr/>
            </a:pPr>
            <a:r>
              <a:rPr kumimoji="0" lang="en-US" sz="2000" b="1" i="0" u="none" strike="noStrike" kern="0" cap="none" spc="0" normalizeH="0" baseline="0" noProof="0" dirty="0">
                <a:ln>
                  <a:noFill/>
                </a:ln>
                <a:solidFill>
                  <a:srgbClr val="000000"/>
                </a:solidFill>
                <a:effectLst/>
                <a:uLnTx/>
                <a:uFillTx/>
                <a:latin typeface="Calibri"/>
                <a:cs typeface="Calibri"/>
                <a:sym typeface="Calibri"/>
              </a:rPr>
              <a:t>Packaging of viral genome to generate productive viruses</a:t>
            </a:r>
          </a:p>
          <a:p>
            <a:pPr marL="457200" marR="0" lvl="0" indent="-457200" algn="l" defTabSz="412718" rtl="0" eaLnBrk="1" fontAlgn="auto" latinLnBrk="0" hangingPunct="1">
              <a:lnSpc>
                <a:spcPct val="100000"/>
              </a:lnSpc>
              <a:spcBef>
                <a:spcPts val="600"/>
              </a:spcBef>
              <a:spcAft>
                <a:spcPts val="0"/>
              </a:spcAft>
              <a:buClrTx/>
              <a:buSzTx/>
              <a:buFont typeface="+mj-lt"/>
              <a:buAutoNum type="arabicPeriod"/>
              <a:tabLst/>
              <a:defRPr/>
            </a:pPr>
            <a:r>
              <a:rPr kumimoji="0" lang="en-US" sz="2000" b="1" i="0" u="none" strike="noStrike" kern="0" cap="none" spc="0" normalizeH="0" baseline="0" noProof="0" dirty="0">
                <a:ln>
                  <a:noFill/>
                </a:ln>
                <a:solidFill>
                  <a:srgbClr val="000000"/>
                </a:solidFill>
                <a:effectLst/>
                <a:uLnTx/>
                <a:uFillTx/>
                <a:latin typeface="Calibri"/>
                <a:cs typeface="Calibri"/>
                <a:sym typeface="Calibri"/>
              </a:rPr>
              <a:t>Transport and release of virus</a:t>
            </a:r>
          </a:p>
          <a:p>
            <a:pPr marL="457200" marR="0" lvl="0" indent="-457200" algn="l" defTabSz="412718" rtl="0" eaLnBrk="1" fontAlgn="auto" latinLnBrk="0" hangingPunct="1">
              <a:lnSpc>
                <a:spcPct val="100000"/>
              </a:lnSpc>
              <a:spcBef>
                <a:spcPts val="600"/>
              </a:spcBef>
              <a:spcAft>
                <a:spcPts val="0"/>
              </a:spcAft>
              <a:buClrTx/>
              <a:buSzTx/>
              <a:buFont typeface="+mj-lt"/>
              <a:buAutoNum type="arabicPeriod"/>
              <a:tabLst/>
              <a:defRPr/>
            </a:pPr>
            <a:r>
              <a:rPr kumimoji="0" lang="en-US" sz="2000" b="1" i="0" u="none" strike="noStrike" kern="0" cap="none" spc="0" normalizeH="0" baseline="0" noProof="0" dirty="0">
                <a:ln>
                  <a:noFill/>
                </a:ln>
                <a:solidFill>
                  <a:srgbClr val="000000"/>
                </a:solidFill>
                <a:effectLst/>
                <a:uLnTx/>
                <a:uFillTx/>
                <a:latin typeface="Calibri"/>
                <a:cs typeface="Calibri"/>
                <a:sym typeface="Calibri"/>
              </a:rPr>
              <a:t>Host factors that influence the process of viral generation</a:t>
            </a:r>
          </a:p>
        </p:txBody>
      </p:sp>
      <p:sp>
        <p:nvSpPr>
          <p:cNvPr id="20" name="Text Placeholder 2">
            <a:extLst>
              <a:ext uri="{FF2B5EF4-FFF2-40B4-BE49-F238E27FC236}">
                <a16:creationId xmlns:a16="http://schemas.microsoft.com/office/drawing/2014/main" id="{19BF480A-37A1-47C6-8E42-DD8D3CC1BDBC}"/>
              </a:ext>
            </a:extLst>
          </p:cNvPr>
          <p:cNvSpPr txBox="1">
            <a:spLocks/>
          </p:cNvSpPr>
          <p:nvPr/>
        </p:nvSpPr>
        <p:spPr>
          <a:xfrm>
            <a:off x="6268052" y="1837766"/>
            <a:ext cx="4729431" cy="2808301"/>
          </a:xfrm>
          <a:prstGeom prst="rect">
            <a:avLst/>
          </a:prstGeom>
        </p:spPr>
        <p:txBody>
          <a:bodyPr>
            <a:normAutofit/>
          </a:bodyPr>
          <a:lstStyle>
            <a:lvl1pPr marL="114288" marR="0" indent="-114288" algn="l" defTabSz="412718" rtl="0" latinLnBrk="0">
              <a:lnSpc>
                <a:spcPct val="100000"/>
              </a:lnSpc>
              <a:spcBef>
                <a:spcPts val="1600"/>
              </a:spcBef>
              <a:spcAft>
                <a:spcPts val="0"/>
              </a:spcAft>
              <a:buClrTx/>
              <a:buSzPct val="100000"/>
              <a:buFontTx/>
              <a:buChar char="•"/>
              <a:tabLst/>
              <a:defRPr sz="1600" b="0" i="0" u="none" strike="noStrike" cap="none" spc="0" baseline="0">
                <a:ln>
                  <a:noFill/>
                </a:ln>
                <a:solidFill>
                  <a:srgbClr val="000000"/>
                </a:solidFill>
                <a:uFillTx/>
                <a:latin typeface="Calibri"/>
                <a:ea typeface="Calibri"/>
                <a:cs typeface="Calibri"/>
                <a:sym typeface="Calibri"/>
              </a:defRPr>
            </a:lvl1pPr>
            <a:lvl2pPr marL="482828" marR="0" indent="-165351" algn="l" defTabSz="412718" rtl="0" latinLnBrk="0">
              <a:lnSpc>
                <a:spcPct val="100000"/>
              </a:lnSpc>
              <a:spcBef>
                <a:spcPts val="0"/>
              </a:spcBef>
              <a:spcAft>
                <a:spcPts val="0"/>
              </a:spcAft>
              <a:buClrTx/>
              <a:buSzPct val="125000"/>
              <a:buFont typeface="Courier New" pitchFamily="2" charset="0"/>
              <a:buChar char="o"/>
              <a:tabLst/>
              <a:defRPr sz="1333" b="0" i="0" u="none" strike="noStrike" cap="none" spc="0" baseline="0">
                <a:ln>
                  <a:noFill/>
                </a:ln>
                <a:solidFill>
                  <a:srgbClr val="000000"/>
                </a:solidFill>
                <a:uFillTx/>
                <a:latin typeface="Calibri"/>
                <a:ea typeface="Calibri"/>
                <a:cs typeface="Calibri"/>
                <a:sym typeface="Calibri"/>
              </a:defRPr>
            </a:lvl2pPr>
            <a:lvl3pPr marL="800300" marR="0" indent="-165349" algn="l" defTabSz="412718" rtl="0" latinLnBrk="0">
              <a:lnSpc>
                <a:spcPct val="100000"/>
              </a:lnSpc>
              <a:spcBef>
                <a:spcPts val="0"/>
              </a:spcBef>
              <a:spcAft>
                <a:spcPts val="0"/>
              </a:spcAft>
              <a:buClrTx/>
              <a:buSzPct val="125000"/>
              <a:buFont typeface="Wingdings" pitchFamily="2" charset="2"/>
              <a:buChar char="§"/>
              <a:tabLst/>
              <a:defRPr sz="1200" b="0" i="0" u="none" strike="noStrike" cap="none" spc="0" baseline="0">
                <a:ln>
                  <a:noFill/>
                </a:ln>
                <a:solidFill>
                  <a:srgbClr val="000000"/>
                </a:solidFill>
                <a:uFillTx/>
                <a:latin typeface="Calibri"/>
                <a:ea typeface="Calibri"/>
                <a:cs typeface="Calibri"/>
                <a:sym typeface="Calibri"/>
              </a:defRPr>
            </a:lvl3pPr>
            <a:lvl4pPr marL="1117779" marR="0" indent="-165349" algn="l" defTabSz="412718" rtl="0" latinLnBrk="0">
              <a:lnSpc>
                <a:spcPct val="100000"/>
              </a:lnSpc>
              <a:spcBef>
                <a:spcPts val="0"/>
              </a:spcBef>
              <a:spcAft>
                <a:spcPts val="0"/>
              </a:spcAft>
              <a:buClrTx/>
              <a:buSzPct val="125000"/>
              <a:buFont typeface="Wingdings" pitchFamily="2" charset="2"/>
              <a:buChar char="Ø"/>
              <a:tabLst/>
              <a:defRPr sz="1200" b="0" i="0" u="none" strike="noStrike" cap="none" spc="0" baseline="0">
                <a:ln>
                  <a:noFill/>
                </a:ln>
                <a:solidFill>
                  <a:srgbClr val="000000"/>
                </a:solidFill>
                <a:uFillTx/>
                <a:latin typeface="Calibri"/>
                <a:ea typeface="Calibri"/>
                <a:cs typeface="Calibri"/>
                <a:sym typeface="Calibri"/>
              </a:defRPr>
            </a:lvl4pPr>
            <a:lvl5pPr marL="1435255" marR="0" indent="-165352" algn="l" defTabSz="412718" rtl="0" latinLnBrk="0">
              <a:lnSpc>
                <a:spcPct val="100000"/>
              </a:lnSpc>
              <a:spcBef>
                <a:spcPts val="0"/>
              </a:spcBef>
              <a:spcAft>
                <a:spcPts val="0"/>
              </a:spcAft>
              <a:buClrTx/>
              <a:buSzPct val="125000"/>
              <a:buFont typeface="Wingdings" pitchFamily="2" charset="2"/>
              <a:buChar char="ü"/>
              <a:tabLst/>
              <a:defRPr sz="1200" b="0" i="0" u="none" strike="noStrike" cap="none" spc="0" baseline="0">
                <a:ln>
                  <a:noFill/>
                </a:ln>
                <a:solidFill>
                  <a:srgbClr val="000000"/>
                </a:solidFill>
                <a:uFillTx/>
                <a:latin typeface="Calibri"/>
                <a:ea typeface="Calibri"/>
                <a:cs typeface="Calibri"/>
                <a:sym typeface="Calibri"/>
              </a:defRPr>
            </a:lvl5pPr>
            <a:lvl6pPr marL="1752730"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6pPr>
            <a:lvl7pPr marL="2070206"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7pPr>
            <a:lvl8pPr marL="2387682"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8pPr>
            <a:lvl9pPr marL="2705156"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9pPr>
          </a:lstStyle>
          <a:p>
            <a:pPr marL="457200" indent="-457200">
              <a:spcBef>
                <a:spcPts val="600"/>
              </a:spcBef>
              <a:buFont typeface="+mj-lt"/>
              <a:buAutoNum type="arabicPeriod"/>
            </a:pPr>
            <a:r>
              <a:rPr lang="en-US" sz="2000" b="1" kern="0" dirty="0"/>
              <a:t>The endosomal state of the AAV virion</a:t>
            </a:r>
          </a:p>
          <a:p>
            <a:pPr marL="457200" indent="-457200">
              <a:spcBef>
                <a:spcPts val="600"/>
              </a:spcBef>
              <a:buFont typeface="+mj-lt"/>
              <a:buAutoNum type="arabicPeriod"/>
            </a:pPr>
            <a:r>
              <a:rPr lang="en-US" sz="2000" b="1" kern="0" dirty="0"/>
              <a:t>Trafficking to the nucleus</a:t>
            </a:r>
          </a:p>
          <a:p>
            <a:pPr marL="457200" indent="-457200">
              <a:spcBef>
                <a:spcPts val="600"/>
              </a:spcBef>
              <a:buFont typeface="+mj-lt"/>
              <a:buAutoNum type="arabicPeriod"/>
            </a:pPr>
            <a:r>
              <a:rPr lang="en-US" sz="2000" b="1" kern="0" dirty="0"/>
              <a:t>Uncoating in the nucleus</a:t>
            </a:r>
          </a:p>
          <a:p>
            <a:pPr marL="457200" indent="-457200">
              <a:spcBef>
                <a:spcPts val="600"/>
              </a:spcBef>
              <a:buFont typeface="+mj-lt"/>
              <a:buAutoNum type="arabicPeriod"/>
            </a:pPr>
            <a:r>
              <a:rPr lang="en-US" sz="2000" b="1" kern="0" dirty="0"/>
              <a:t>Second strand synthesis</a:t>
            </a:r>
          </a:p>
          <a:p>
            <a:pPr marL="457200" indent="-457200">
              <a:spcBef>
                <a:spcPts val="600"/>
              </a:spcBef>
              <a:buFont typeface="+mj-lt"/>
              <a:buAutoNum type="arabicPeriod"/>
            </a:pPr>
            <a:r>
              <a:rPr lang="en-US" sz="2000" b="1" kern="0" dirty="0"/>
              <a:t>Concatemerization of the viral genome</a:t>
            </a:r>
          </a:p>
          <a:p>
            <a:pPr marL="457200" indent="-457200">
              <a:spcBef>
                <a:spcPts val="600"/>
              </a:spcBef>
              <a:buFont typeface="+mj-lt"/>
              <a:buAutoNum type="arabicPeriod"/>
            </a:pPr>
            <a:r>
              <a:rPr lang="en-US" sz="2000" b="1" kern="0" dirty="0"/>
              <a:t>Post expression events</a:t>
            </a:r>
          </a:p>
          <a:p>
            <a:pPr>
              <a:spcBef>
                <a:spcPts val="600"/>
              </a:spcBef>
            </a:pPr>
            <a:endParaRPr lang="en-US" sz="2000" b="1" kern="0" dirty="0"/>
          </a:p>
        </p:txBody>
      </p:sp>
      <p:sp>
        <p:nvSpPr>
          <p:cNvPr id="5" name="TextBox 4">
            <a:extLst>
              <a:ext uri="{FF2B5EF4-FFF2-40B4-BE49-F238E27FC236}">
                <a16:creationId xmlns:a16="http://schemas.microsoft.com/office/drawing/2014/main" id="{D3451384-B13E-49F2-857E-05FE23321DA0}"/>
              </a:ext>
            </a:extLst>
          </p:cNvPr>
          <p:cNvSpPr txBox="1"/>
          <p:nvPr/>
        </p:nvSpPr>
        <p:spPr>
          <a:xfrm>
            <a:off x="1653157" y="5895592"/>
            <a:ext cx="2209800" cy="27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0000"/>
                </a:solidFill>
                <a:effectLst/>
                <a:uFillTx/>
                <a:latin typeface="+mn-lt"/>
                <a:ea typeface="+mn-ea"/>
                <a:cs typeface="+mn-cs"/>
                <a:sym typeface="Helvetica"/>
                <a:hlinkClick r:id="rId2"/>
              </a:rPr>
              <a:t>Vector Generation RFP</a:t>
            </a:r>
            <a:endParaRPr kumimoji="0" lang="en-US" sz="1100" b="1" i="0" u="none" strike="noStrike" cap="none" spc="0" normalizeH="0" baseline="0" dirty="0">
              <a:ln>
                <a:noFill/>
              </a:ln>
              <a:solidFill>
                <a:srgbClr val="000000"/>
              </a:solidFill>
              <a:effectLst/>
              <a:uFillTx/>
              <a:latin typeface="+mn-lt"/>
              <a:ea typeface="+mn-ea"/>
              <a:cs typeface="+mn-cs"/>
              <a:sym typeface="Helvetica"/>
            </a:endParaRPr>
          </a:p>
        </p:txBody>
      </p:sp>
      <p:sp>
        <p:nvSpPr>
          <p:cNvPr id="6" name="TextBox 5">
            <a:extLst>
              <a:ext uri="{FF2B5EF4-FFF2-40B4-BE49-F238E27FC236}">
                <a16:creationId xmlns:a16="http://schemas.microsoft.com/office/drawing/2014/main" id="{B349EEE4-C6F4-442E-B828-F94F8CEF600B}"/>
              </a:ext>
            </a:extLst>
          </p:cNvPr>
          <p:cNvSpPr txBox="1"/>
          <p:nvPr/>
        </p:nvSpPr>
        <p:spPr>
          <a:xfrm>
            <a:off x="7390053" y="5895592"/>
            <a:ext cx="2286000" cy="27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0000"/>
                </a:solidFill>
                <a:effectLst/>
                <a:uFillTx/>
                <a:latin typeface="+mn-lt"/>
                <a:ea typeface="+mn-ea"/>
                <a:cs typeface="+mn-cs"/>
                <a:sym typeface="Helvetica"/>
                <a:hlinkClick r:id="rId3"/>
              </a:rPr>
              <a:t>Gene Expression RFP</a:t>
            </a:r>
            <a:endParaRPr kumimoji="0" lang="en-US" sz="1100" b="1" i="0" u="none" strike="noStrike" cap="none" spc="0" normalizeH="0" baseline="0" dirty="0">
              <a:ln>
                <a:noFill/>
              </a:ln>
              <a:solidFill>
                <a:srgbClr val="000000"/>
              </a:solidFill>
              <a:effectLst/>
              <a:uFillTx/>
              <a:latin typeface="+mn-lt"/>
              <a:ea typeface="+mn-ea"/>
              <a:cs typeface="+mn-cs"/>
              <a:sym typeface="Helvetica"/>
            </a:endParaRPr>
          </a:p>
        </p:txBody>
      </p:sp>
      <p:pic>
        <p:nvPicPr>
          <p:cNvPr id="25" name="Graphic 24" descr="Alarm clock with solid fill">
            <a:extLst>
              <a:ext uri="{FF2B5EF4-FFF2-40B4-BE49-F238E27FC236}">
                <a16:creationId xmlns:a16="http://schemas.microsoft.com/office/drawing/2014/main" id="{E4AE3B2A-79EC-4440-AB3E-4654C15CD4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69938" y="6212850"/>
            <a:ext cx="609600" cy="609600"/>
          </a:xfrm>
          <a:prstGeom prst="rect">
            <a:avLst/>
          </a:prstGeom>
        </p:spPr>
      </p:pic>
      <p:sp>
        <p:nvSpPr>
          <p:cNvPr id="27" name="TextBox 26">
            <a:extLst>
              <a:ext uri="{FF2B5EF4-FFF2-40B4-BE49-F238E27FC236}">
                <a16:creationId xmlns:a16="http://schemas.microsoft.com/office/drawing/2014/main" id="{B0529E22-10D5-448F-A3B8-FDF177809C60}"/>
              </a:ext>
            </a:extLst>
          </p:cNvPr>
          <p:cNvSpPr txBox="1"/>
          <p:nvPr/>
        </p:nvSpPr>
        <p:spPr>
          <a:xfrm>
            <a:off x="4940387" y="6421912"/>
            <a:ext cx="2636280" cy="27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C00000"/>
                </a:solidFill>
                <a:effectLst/>
                <a:uFillTx/>
                <a:latin typeface="+mn-lt"/>
                <a:ea typeface="+mn-ea"/>
                <a:cs typeface="+mn-cs"/>
                <a:sym typeface="Helvetica"/>
              </a:rPr>
              <a:t>Submissions due February 18th</a:t>
            </a:r>
          </a:p>
        </p:txBody>
      </p:sp>
      <p:sp>
        <p:nvSpPr>
          <p:cNvPr id="28" name="Slide Number Placeholder 3">
            <a:extLst>
              <a:ext uri="{FF2B5EF4-FFF2-40B4-BE49-F238E27FC236}">
                <a16:creationId xmlns:a16="http://schemas.microsoft.com/office/drawing/2014/main" id="{40272729-742A-4D20-9770-8CA8FCD1F261}"/>
              </a:ext>
            </a:extLst>
          </p:cNvPr>
          <p:cNvSpPr txBox="1">
            <a:spLocks/>
          </p:cNvSpPr>
          <p:nvPr/>
        </p:nvSpPr>
        <p:spPr>
          <a:xfrm>
            <a:off x="11664665" y="6432634"/>
            <a:ext cx="214802" cy="212302"/>
          </a:xfrm>
          <a:prstGeom prst="rect">
            <a:avLst/>
          </a:prstGeom>
          <a:ln w="12700">
            <a:miter lim="400000"/>
          </a:ln>
        </p:spPr>
        <p:txBody>
          <a:bodyPr wrap="none" lIns="50800" tIns="50800" rIns="50800" bIns="50800" anchor="t">
            <a:spAutoFit/>
          </a:bodyPr>
          <a:lstStyle>
            <a:defPPr>
              <a:defRPr lang="en-US"/>
            </a:defPPr>
            <a:lvl1pPr algn="r" rtl="0" fontAlgn="base">
              <a:spcBef>
                <a:spcPct val="0"/>
              </a:spcBef>
              <a:spcAft>
                <a:spcPct val="0"/>
              </a:spcAft>
              <a:defRPr sz="713" kern="1200">
                <a:solidFill>
                  <a:srgbClr val="006394"/>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713" b="0" i="0" u="none" strike="noStrike" kern="1200" cap="none" spc="0" normalizeH="0" baseline="0" noProof="0" smtClean="0">
                <a:ln>
                  <a:noFill/>
                </a:ln>
                <a:solidFill>
                  <a:srgbClr val="006394"/>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713" b="0" i="0" u="none" strike="noStrike" kern="1200" cap="none" spc="0" normalizeH="0" baseline="0" noProof="0" dirty="0">
              <a:ln>
                <a:noFill/>
              </a:ln>
              <a:solidFill>
                <a:srgbClr val="006394"/>
              </a:solidFill>
              <a:effectLst/>
              <a:uLnTx/>
              <a:uFillTx/>
              <a:latin typeface="Arial" pitchFamily="34" charset="0"/>
              <a:cs typeface="Arial" pitchFamily="34" charset="0"/>
            </a:endParaRPr>
          </a:p>
        </p:txBody>
      </p:sp>
      <p:graphicFrame>
        <p:nvGraphicFramePr>
          <p:cNvPr id="18" name="Diagram 17">
            <a:extLst>
              <a:ext uri="{FF2B5EF4-FFF2-40B4-BE49-F238E27FC236}">
                <a16:creationId xmlns:a16="http://schemas.microsoft.com/office/drawing/2014/main" id="{4400156D-DF21-474B-B0C4-E97DF1BE1FD2}"/>
              </a:ext>
            </a:extLst>
          </p:cNvPr>
          <p:cNvGraphicFramePr/>
          <p:nvPr/>
        </p:nvGraphicFramePr>
        <p:xfrm>
          <a:off x="10427303" y="5603902"/>
          <a:ext cx="1197526" cy="10776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4827086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9240D888-3C7A-4661-9307-DD6743640070}"/>
              </a:ext>
            </a:extLst>
          </p:cNvPr>
          <p:cNvSpPr>
            <a:spLocks noGrp="1"/>
          </p:cNvSpPr>
          <p:nvPr>
            <p:ph type="title"/>
          </p:nvPr>
        </p:nvSpPr>
        <p:spPr>
          <a:xfrm>
            <a:off x="508634" y="-16895"/>
            <a:ext cx="10427460" cy="890324"/>
          </a:xfrm>
        </p:spPr>
        <p:txBody>
          <a:bodyPr>
            <a:normAutofit/>
          </a:bodyPr>
          <a:lstStyle/>
          <a:p>
            <a:r>
              <a:rPr lang="en-US" sz="3600" dirty="0">
                <a:solidFill>
                  <a:srgbClr val="136294"/>
                </a:solidFill>
                <a:latin typeface="Calibri "/>
                <a:ea typeface="+mn-ea"/>
                <a:cs typeface="Helvetica"/>
              </a:rPr>
              <a:t>How can my organization be involved?</a:t>
            </a:r>
            <a:endParaRPr lang="en-US" sz="3600" dirty="0">
              <a:solidFill>
                <a:srgbClr val="136294"/>
              </a:solidFill>
            </a:endParaRPr>
          </a:p>
        </p:txBody>
      </p:sp>
      <p:sp>
        <p:nvSpPr>
          <p:cNvPr id="98" name="Slide Number Placeholder 3">
            <a:extLst>
              <a:ext uri="{FF2B5EF4-FFF2-40B4-BE49-F238E27FC236}">
                <a16:creationId xmlns:a16="http://schemas.microsoft.com/office/drawing/2014/main" id="{E3C4D775-A2FE-41C5-9391-78FBF3B9E9DA}"/>
              </a:ext>
            </a:extLst>
          </p:cNvPr>
          <p:cNvSpPr txBox="1">
            <a:spLocks/>
          </p:cNvSpPr>
          <p:nvPr/>
        </p:nvSpPr>
        <p:spPr>
          <a:xfrm>
            <a:off x="11664665" y="6432634"/>
            <a:ext cx="214802" cy="212302"/>
          </a:xfrm>
          <a:prstGeom prst="rect">
            <a:avLst/>
          </a:prstGeom>
          <a:ln w="12700">
            <a:miter lim="400000"/>
          </a:ln>
        </p:spPr>
        <p:txBody>
          <a:bodyPr wrap="none" lIns="50800" tIns="50800" rIns="50800" bIns="50800" anchor="t">
            <a:spAutoFit/>
          </a:bodyPr>
          <a:lstStyle>
            <a:defPPr>
              <a:defRPr lang="en-US"/>
            </a:defPPr>
            <a:lvl1pPr algn="r" rtl="0" fontAlgn="base">
              <a:spcBef>
                <a:spcPct val="0"/>
              </a:spcBef>
              <a:spcAft>
                <a:spcPct val="0"/>
              </a:spcAft>
              <a:defRPr sz="713" kern="1200">
                <a:solidFill>
                  <a:srgbClr val="006394"/>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713" b="0" i="0" u="none" strike="noStrike" kern="1200" cap="none" spc="0" normalizeH="0" baseline="0" noProof="0" smtClean="0">
                <a:ln>
                  <a:noFill/>
                </a:ln>
                <a:solidFill>
                  <a:srgbClr val="006394"/>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713" b="0" i="0" u="none" strike="noStrike" kern="1200" cap="none" spc="0" normalizeH="0" baseline="0" noProof="0" dirty="0">
              <a:ln>
                <a:noFill/>
              </a:ln>
              <a:solidFill>
                <a:srgbClr val="006394"/>
              </a:solidFill>
              <a:effectLst/>
              <a:uLnTx/>
              <a:uFillTx/>
              <a:latin typeface="Arial" pitchFamily="34" charset="0"/>
              <a:cs typeface="Arial" pitchFamily="34" charset="0"/>
            </a:endParaRPr>
          </a:p>
        </p:txBody>
      </p:sp>
      <p:sp>
        <p:nvSpPr>
          <p:cNvPr id="99" name="Body Level One…">
            <a:extLst>
              <a:ext uri="{FF2B5EF4-FFF2-40B4-BE49-F238E27FC236}">
                <a16:creationId xmlns:a16="http://schemas.microsoft.com/office/drawing/2014/main" id="{433C2B6B-3B1E-4BA1-9963-CAD6D87BCAD6}"/>
              </a:ext>
            </a:extLst>
          </p:cNvPr>
          <p:cNvSpPr txBox="1">
            <a:spLocks noGrp="1"/>
          </p:cNvSpPr>
          <p:nvPr>
            <p:ph type="body" idx="13"/>
          </p:nvPr>
        </p:nvSpPr>
        <p:spPr>
          <a:xfrm>
            <a:off x="677400" y="990600"/>
            <a:ext cx="10676400" cy="4245768"/>
          </a:xfrm>
          <a:prstGeom prst="rect">
            <a:avLst/>
          </a:prstGeom>
        </p:spPr>
        <p:txBody>
          <a:bodyPr>
            <a:normAutofit/>
          </a:bodyPr>
          <a:lstStyle/>
          <a:p>
            <a:pPr marL="571500" indent="-571500">
              <a:buFont typeface="Arial" panose="020B0604020202020204" pitchFamily="34" charset="0"/>
              <a:buChar char="•"/>
            </a:pPr>
            <a:r>
              <a:rPr lang="en-US" sz="2800" dirty="0">
                <a:solidFill>
                  <a:schemeClr val="bg1">
                    <a:lumMod val="75000"/>
                  </a:schemeClr>
                </a:solidFill>
              </a:rPr>
              <a:t>Consortium Membership</a:t>
            </a:r>
          </a:p>
          <a:p>
            <a:pPr marL="571500" indent="-571500">
              <a:buFont typeface="Arial" panose="020B0604020202020204" pitchFamily="34" charset="0"/>
              <a:buChar char="•"/>
            </a:pPr>
            <a:r>
              <a:rPr lang="en-US" sz="2800" dirty="0">
                <a:solidFill>
                  <a:schemeClr val="bg1">
                    <a:lumMod val="75000"/>
                  </a:schemeClr>
                </a:solidFill>
              </a:rPr>
              <a:t>Research Funding</a:t>
            </a:r>
          </a:p>
          <a:p>
            <a:pPr marL="571500" indent="-571500">
              <a:buFont typeface="Arial" panose="020B0604020202020204" pitchFamily="34" charset="0"/>
              <a:buChar char="•"/>
            </a:pPr>
            <a:r>
              <a:rPr lang="en-US" sz="2800" dirty="0"/>
              <a:t>Clinical Trial Proposals</a:t>
            </a:r>
          </a:p>
          <a:p>
            <a:pPr marL="342900" indent="-342900">
              <a:buFont typeface="Arial" panose="020B0604020202020204" pitchFamily="34" charset="0"/>
              <a:buChar char="•"/>
            </a:pPr>
            <a:endParaRPr lang="en-US" sz="2400" dirty="0">
              <a:solidFill>
                <a:schemeClr val="tx1"/>
              </a:solidFill>
            </a:endParaRPr>
          </a:p>
          <a:p>
            <a:endParaRPr lang="en-US" sz="1400" dirty="0"/>
          </a:p>
        </p:txBody>
      </p:sp>
    </p:spTree>
    <p:extLst>
      <p:ext uri="{BB962C8B-B14F-4D97-AF65-F5344CB8AC3E}">
        <p14:creationId xmlns:p14="http://schemas.microsoft.com/office/powerpoint/2010/main" val="245278334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E009-6242-4730-8017-DE15C8F78E63}"/>
              </a:ext>
            </a:extLst>
          </p:cNvPr>
          <p:cNvSpPr>
            <a:spLocks noGrp="1"/>
          </p:cNvSpPr>
          <p:nvPr>
            <p:ph type="title"/>
          </p:nvPr>
        </p:nvSpPr>
        <p:spPr>
          <a:xfrm>
            <a:off x="508634" y="217031"/>
            <a:ext cx="10427460" cy="890324"/>
          </a:xfrm>
        </p:spPr>
        <p:txBody>
          <a:bodyPr>
            <a:normAutofit fontScale="90000"/>
          </a:bodyPr>
          <a:lstStyle/>
          <a:p>
            <a:r>
              <a:rPr lang="en-US" sz="3600" dirty="0">
                <a:solidFill>
                  <a:srgbClr val="136294"/>
                </a:solidFill>
              </a:rPr>
              <a:t>Comprehensive process for soliciting and reviewing information about rare diseases for BGTC clinical program</a:t>
            </a:r>
          </a:p>
        </p:txBody>
      </p:sp>
      <p:graphicFrame>
        <p:nvGraphicFramePr>
          <p:cNvPr id="3" name="Diagram 2">
            <a:extLst>
              <a:ext uri="{FF2B5EF4-FFF2-40B4-BE49-F238E27FC236}">
                <a16:creationId xmlns:a16="http://schemas.microsoft.com/office/drawing/2014/main" id="{53FE4940-927A-4129-B9C4-C4EDE2AC1116}"/>
              </a:ext>
            </a:extLst>
          </p:cNvPr>
          <p:cNvGraphicFramePr/>
          <p:nvPr/>
        </p:nvGraphicFramePr>
        <p:xfrm>
          <a:off x="508634" y="1017582"/>
          <a:ext cx="1153836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EAEBE21-2E5C-485B-98BB-C4A9BE3B8452}"/>
              </a:ext>
            </a:extLst>
          </p:cNvPr>
          <p:cNvSpPr txBox="1"/>
          <p:nvPr/>
        </p:nvSpPr>
        <p:spPr>
          <a:xfrm>
            <a:off x="3472603" y="5078802"/>
            <a:ext cx="2566517"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lvl="0"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panose="020F0502020204030204" pitchFamily="34" charset="0"/>
                <a:ea typeface="Helvetica"/>
                <a:cs typeface="Calibri" panose="020F0502020204030204" pitchFamily="34" charset="0"/>
                <a:sym typeface="Helvetica"/>
              </a:rPr>
              <a:t>Monogenetic disorder</a:t>
            </a:r>
          </a:p>
          <a:p>
            <a:pPr marL="285750" marR="0" lvl="0"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panose="020F0502020204030204" pitchFamily="34" charset="0"/>
                <a:ea typeface="Helvetica"/>
                <a:cs typeface="Calibri" panose="020F0502020204030204" pitchFamily="34" charset="0"/>
                <a:sym typeface="Helvetica"/>
              </a:rPr>
              <a:t>No existing commercial programs</a:t>
            </a:r>
          </a:p>
          <a:p>
            <a:pPr marL="285750" marR="0" lvl="0"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panose="020F0502020204030204" pitchFamily="34" charset="0"/>
                <a:ea typeface="Helvetica"/>
                <a:cs typeface="Calibri" panose="020F0502020204030204" pitchFamily="34" charset="0"/>
                <a:sym typeface="Helvetica"/>
              </a:rPr>
              <a:t>Sufficient information to run a successful clinical trial</a:t>
            </a:r>
          </a:p>
          <a:p>
            <a:pPr marL="285750" marR="0" lvl="0"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panose="020F0502020204030204" pitchFamily="34" charset="0"/>
                <a:ea typeface="Helvetica"/>
                <a:cs typeface="Calibri" panose="020F0502020204030204" pitchFamily="34" charset="0"/>
                <a:sym typeface="Helvetica"/>
              </a:rPr>
              <a:t>Currently assembled patient group</a:t>
            </a:r>
          </a:p>
        </p:txBody>
      </p:sp>
      <p:sp>
        <p:nvSpPr>
          <p:cNvPr id="6" name="TextBox 5">
            <a:extLst>
              <a:ext uri="{FF2B5EF4-FFF2-40B4-BE49-F238E27FC236}">
                <a16:creationId xmlns:a16="http://schemas.microsoft.com/office/drawing/2014/main" id="{27E457D6-88ED-4AA0-B27C-C52A067FA39A}"/>
              </a:ext>
            </a:extLst>
          </p:cNvPr>
          <p:cNvSpPr txBox="1"/>
          <p:nvPr/>
        </p:nvSpPr>
        <p:spPr>
          <a:xfrm>
            <a:off x="508634" y="5078802"/>
            <a:ext cx="271574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lvl="0"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panose="020F0502020204030204" pitchFamily="34" charset="0"/>
                <a:ea typeface="Helvetica"/>
                <a:cs typeface="Calibri" panose="020F0502020204030204" pitchFamily="34" charset="0"/>
                <a:sym typeface="Helvetica"/>
              </a:rPr>
              <a:t>Disease/disorder info</a:t>
            </a:r>
          </a:p>
          <a:p>
            <a:pPr marL="285750" marR="0" lvl="0"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panose="020F0502020204030204" pitchFamily="34" charset="0"/>
                <a:ea typeface="Helvetica"/>
                <a:cs typeface="Calibri" panose="020F0502020204030204" pitchFamily="34" charset="0"/>
                <a:sym typeface="Helvetica"/>
              </a:rPr>
              <a:t>Patient demographics</a:t>
            </a:r>
          </a:p>
          <a:p>
            <a:pPr marL="285750" marR="0" lvl="0"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panose="020F0502020204030204" pitchFamily="34" charset="0"/>
                <a:ea typeface="Helvetica"/>
                <a:cs typeface="Calibri" panose="020F0502020204030204" pitchFamily="34" charset="0"/>
                <a:sym typeface="Helvetica"/>
              </a:rPr>
              <a:t>Clinical presentation</a:t>
            </a:r>
          </a:p>
          <a:p>
            <a:pPr marL="285750" marR="0" lvl="0"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panose="020F0502020204030204" pitchFamily="34" charset="0"/>
                <a:ea typeface="Helvetica"/>
                <a:cs typeface="Calibri" panose="020F0502020204030204" pitchFamily="34" charset="0"/>
                <a:sym typeface="Helvetica"/>
              </a:rPr>
              <a:t>Pre-clinical and clinical research history</a:t>
            </a:r>
          </a:p>
        </p:txBody>
      </p:sp>
      <p:sp>
        <p:nvSpPr>
          <p:cNvPr id="7" name="TextBox 6">
            <a:extLst>
              <a:ext uri="{FF2B5EF4-FFF2-40B4-BE49-F238E27FC236}">
                <a16:creationId xmlns:a16="http://schemas.microsoft.com/office/drawing/2014/main" id="{D155D693-8C48-4454-B8C3-4F106A80470E}"/>
              </a:ext>
            </a:extLst>
          </p:cNvPr>
          <p:cNvSpPr txBox="1"/>
          <p:nvPr/>
        </p:nvSpPr>
        <p:spPr>
          <a:xfrm>
            <a:off x="6277816" y="5068169"/>
            <a:ext cx="2191481"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lvl="0"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panose="020F0502020204030204" pitchFamily="34" charset="0"/>
                <a:ea typeface="Helvetica"/>
                <a:cs typeface="Calibri" panose="020F0502020204030204" pitchFamily="34" charset="0"/>
                <a:sym typeface="Helvetica"/>
              </a:rPr>
              <a:t>Cost</a:t>
            </a:r>
          </a:p>
          <a:p>
            <a:pPr marL="285750" marR="0" lvl="0"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panose="020F0502020204030204" pitchFamily="34" charset="0"/>
                <a:ea typeface="Helvetica"/>
                <a:cs typeface="Calibri" panose="020F0502020204030204" pitchFamily="34" charset="0"/>
                <a:sym typeface="Helvetica"/>
              </a:rPr>
              <a:t>Ability to secure AAV manufacturing</a:t>
            </a:r>
          </a:p>
          <a:p>
            <a:pPr marL="285750" marR="0" lvl="0"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panose="020F0502020204030204" pitchFamily="34" charset="0"/>
                <a:ea typeface="Helvetica"/>
                <a:cs typeface="Calibri" panose="020F0502020204030204" pitchFamily="34" charset="0"/>
                <a:sym typeface="Helvetica"/>
              </a:rPr>
              <a:t>Modest requirements for testing and follow up</a:t>
            </a:r>
          </a:p>
          <a:p>
            <a:pPr marL="285750" marR="0" lvl="0" indent="-28575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ysClr val="windowText" lastClr="000000"/>
                </a:solidFill>
                <a:effectLst/>
                <a:uLnTx/>
                <a:uFillTx/>
                <a:latin typeface="Calibri" panose="020F0502020204030204" pitchFamily="34" charset="0"/>
                <a:ea typeface="Helvetica"/>
                <a:cs typeface="Calibri" panose="020F0502020204030204" pitchFamily="34" charset="0"/>
                <a:sym typeface="Helvetica"/>
              </a:rPr>
              <a:t>Patient/program diversity</a:t>
            </a:r>
          </a:p>
        </p:txBody>
      </p:sp>
      <p:sp>
        <p:nvSpPr>
          <p:cNvPr id="8" name="TextBox 7">
            <a:extLst>
              <a:ext uri="{FF2B5EF4-FFF2-40B4-BE49-F238E27FC236}">
                <a16:creationId xmlns:a16="http://schemas.microsoft.com/office/drawing/2014/main" id="{DF71FA10-85E0-42FE-AD6C-46CD53E8FE68}"/>
              </a:ext>
            </a:extLst>
          </p:cNvPr>
          <p:cNvSpPr txBox="1"/>
          <p:nvPr/>
        </p:nvSpPr>
        <p:spPr>
          <a:xfrm>
            <a:off x="3241168" y="6502261"/>
            <a:ext cx="2929631" cy="27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Helvetica"/>
                <a:cs typeface="Helvetica"/>
                <a:sym typeface="Helvetica"/>
                <a:hlinkClick r:id="rId7"/>
              </a:rPr>
              <a:t>Disease Nomination Form</a:t>
            </a: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pic>
        <p:nvPicPr>
          <p:cNvPr id="9" name="Graphic 8" descr="Alarm clock with solid fill">
            <a:extLst>
              <a:ext uri="{FF2B5EF4-FFF2-40B4-BE49-F238E27FC236}">
                <a16:creationId xmlns:a16="http://schemas.microsoft.com/office/drawing/2014/main" id="{439502F1-7954-4ADE-8563-3CD1C89F53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5874" y="1698844"/>
            <a:ext cx="609600" cy="609600"/>
          </a:xfrm>
          <a:prstGeom prst="rect">
            <a:avLst/>
          </a:prstGeom>
        </p:spPr>
      </p:pic>
      <p:sp>
        <p:nvSpPr>
          <p:cNvPr id="10" name="TextBox 9">
            <a:extLst>
              <a:ext uri="{FF2B5EF4-FFF2-40B4-BE49-F238E27FC236}">
                <a16:creationId xmlns:a16="http://schemas.microsoft.com/office/drawing/2014/main" id="{2621D84A-F691-4ADD-82D2-2BE954BBD424}"/>
              </a:ext>
            </a:extLst>
          </p:cNvPr>
          <p:cNvSpPr txBox="1"/>
          <p:nvPr/>
        </p:nvSpPr>
        <p:spPr>
          <a:xfrm>
            <a:off x="836323" y="1907906"/>
            <a:ext cx="2636280" cy="27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C00000"/>
                </a:solidFill>
                <a:effectLst/>
                <a:uFillTx/>
                <a:latin typeface="+mn-lt"/>
                <a:ea typeface="+mn-ea"/>
                <a:cs typeface="+mn-cs"/>
                <a:sym typeface="Helvetica"/>
              </a:rPr>
              <a:t>Submissions due February 18th</a:t>
            </a:r>
          </a:p>
        </p:txBody>
      </p:sp>
      <p:sp>
        <p:nvSpPr>
          <p:cNvPr id="11" name="Slide Number Placeholder 3">
            <a:extLst>
              <a:ext uri="{FF2B5EF4-FFF2-40B4-BE49-F238E27FC236}">
                <a16:creationId xmlns:a16="http://schemas.microsoft.com/office/drawing/2014/main" id="{96EA0263-99C0-4D1B-854B-A1A380D1E547}"/>
              </a:ext>
            </a:extLst>
          </p:cNvPr>
          <p:cNvSpPr txBox="1">
            <a:spLocks/>
          </p:cNvSpPr>
          <p:nvPr/>
        </p:nvSpPr>
        <p:spPr>
          <a:xfrm>
            <a:off x="11664665" y="6432634"/>
            <a:ext cx="214802" cy="212302"/>
          </a:xfrm>
          <a:prstGeom prst="rect">
            <a:avLst/>
          </a:prstGeom>
          <a:ln w="12700">
            <a:miter lim="400000"/>
          </a:ln>
        </p:spPr>
        <p:txBody>
          <a:bodyPr wrap="none" lIns="50800" tIns="50800" rIns="50800" bIns="50800" anchor="t">
            <a:spAutoFit/>
          </a:bodyPr>
          <a:lstStyle>
            <a:defPPr>
              <a:defRPr lang="en-US"/>
            </a:defPPr>
            <a:lvl1pPr algn="r" rtl="0" fontAlgn="base">
              <a:spcBef>
                <a:spcPct val="0"/>
              </a:spcBef>
              <a:spcAft>
                <a:spcPct val="0"/>
              </a:spcAft>
              <a:defRPr sz="713" kern="1200">
                <a:solidFill>
                  <a:srgbClr val="006394"/>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713" b="0" i="0" u="none" strike="noStrike" kern="1200" cap="none" spc="0" normalizeH="0" baseline="0" noProof="0" smtClean="0">
                <a:ln>
                  <a:noFill/>
                </a:ln>
                <a:solidFill>
                  <a:srgbClr val="006394"/>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713" b="0" i="0" u="none" strike="noStrike" kern="1200" cap="none" spc="0" normalizeH="0" baseline="0" noProof="0" dirty="0">
              <a:ln>
                <a:noFill/>
              </a:ln>
              <a:solidFill>
                <a:srgbClr val="006394"/>
              </a:solidFill>
              <a:effectLst/>
              <a:uLnTx/>
              <a:uFillTx/>
              <a:latin typeface="Arial" pitchFamily="34" charset="0"/>
              <a:cs typeface="Arial" pitchFamily="34" charset="0"/>
            </a:endParaRPr>
          </a:p>
        </p:txBody>
      </p:sp>
      <p:graphicFrame>
        <p:nvGraphicFramePr>
          <p:cNvPr id="12" name="Diagram 11">
            <a:extLst>
              <a:ext uri="{FF2B5EF4-FFF2-40B4-BE49-F238E27FC236}">
                <a16:creationId xmlns:a16="http://schemas.microsoft.com/office/drawing/2014/main" id="{D87B7C9D-0AF9-4AEB-8477-86681A0612FC}"/>
              </a:ext>
            </a:extLst>
          </p:cNvPr>
          <p:cNvGraphicFramePr/>
          <p:nvPr/>
        </p:nvGraphicFramePr>
        <p:xfrm>
          <a:off x="10427303" y="5603902"/>
          <a:ext cx="1197526" cy="107762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4438433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Text Only Slide with More Room  for Text Dark Blue Header"/>
          <p:cNvSpPr txBox="1">
            <a:spLocks noGrp="1"/>
          </p:cNvSpPr>
          <p:nvPr>
            <p:ph type="title"/>
          </p:nvPr>
        </p:nvSpPr>
        <p:spPr>
          <a:xfrm>
            <a:off x="914400" y="-533400"/>
            <a:ext cx="8193088" cy="1474523"/>
          </a:xfrm>
          <a:prstGeom prst="rect">
            <a:avLst/>
          </a:prstGeom>
        </p:spPr>
        <p:txBody>
          <a:bodyPr>
            <a:normAutofit fontScale="90000"/>
          </a:bodyPr>
          <a:lstStyle/>
          <a:p>
            <a:pPr defTabSz="263128">
              <a:defRPr sz="9095">
                <a:solidFill>
                  <a:srgbClr val="006394"/>
                </a:solidFill>
              </a:defRPr>
            </a:pPr>
            <a:br>
              <a:rPr dirty="0"/>
            </a:br>
            <a:r>
              <a:rPr lang="en-US" sz="4000" dirty="0"/>
              <a:t>Diversity in BGTC clinical trials</a:t>
            </a:r>
            <a:endParaRPr sz="4000" dirty="0"/>
          </a:p>
        </p:txBody>
      </p:sp>
      <p:sp>
        <p:nvSpPr>
          <p:cNvPr id="5" name="Slide Number Placeholder 3">
            <a:extLst>
              <a:ext uri="{FF2B5EF4-FFF2-40B4-BE49-F238E27FC236}">
                <a16:creationId xmlns:a16="http://schemas.microsoft.com/office/drawing/2014/main" id="{B307F113-0645-4B8A-B16E-AEA1933149F1}"/>
              </a:ext>
            </a:extLst>
          </p:cNvPr>
          <p:cNvSpPr txBox="1">
            <a:spLocks/>
          </p:cNvSpPr>
          <p:nvPr/>
        </p:nvSpPr>
        <p:spPr>
          <a:xfrm>
            <a:off x="11664665" y="6432634"/>
            <a:ext cx="214802" cy="212302"/>
          </a:xfrm>
          <a:prstGeom prst="rect">
            <a:avLst/>
          </a:prstGeom>
          <a:ln w="12700">
            <a:miter lim="400000"/>
          </a:ln>
        </p:spPr>
        <p:txBody>
          <a:bodyPr wrap="none" lIns="50800" tIns="50800" rIns="50800" bIns="50800" anchor="t">
            <a:spAutoFit/>
          </a:bodyPr>
          <a:lstStyle>
            <a:defPPr>
              <a:defRPr lang="en-US"/>
            </a:defPPr>
            <a:lvl1pPr algn="r" rtl="0" fontAlgn="base">
              <a:spcBef>
                <a:spcPct val="0"/>
              </a:spcBef>
              <a:spcAft>
                <a:spcPct val="0"/>
              </a:spcAft>
              <a:defRPr sz="713" kern="1200">
                <a:solidFill>
                  <a:srgbClr val="006394"/>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86CB4B4D-7CA3-9044-876B-883B54F8677D}" type="slidenum">
              <a:rPr lang="en-US" smtClean="0"/>
              <a:pPr>
                <a:defRPr/>
              </a:pPr>
              <a:t>23</a:t>
            </a:fld>
            <a:endParaRPr lang="en-US" dirty="0"/>
          </a:p>
        </p:txBody>
      </p:sp>
      <p:sp>
        <p:nvSpPr>
          <p:cNvPr id="6" name="Body Level One…">
            <a:extLst>
              <a:ext uri="{FF2B5EF4-FFF2-40B4-BE49-F238E27FC236}">
                <a16:creationId xmlns:a16="http://schemas.microsoft.com/office/drawing/2014/main" id="{99B2C4B0-7CC4-49F6-9941-E71CE3DF7268}"/>
              </a:ext>
            </a:extLst>
          </p:cNvPr>
          <p:cNvSpPr txBox="1">
            <a:spLocks noGrp="1"/>
          </p:cNvSpPr>
          <p:nvPr>
            <p:ph type="body" idx="13"/>
          </p:nvPr>
        </p:nvSpPr>
        <p:spPr>
          <a:xfrm>
            <a:off x="677400" y="990600"/>
            <a:ext cx="10676400" cy="4245768"/>
          </a:xfrm>
          <a:prstGeom prst="rect">
            <a:avLst/>
          </a:prstGeom>
        </p:spPr>
        <p:txBody>
          <a:bodyPr>
            <a:normAutofit lnSpcReduction="10000"/>
          </a:bodyPr>
          <a:lstStyle/>
          <a:p>
            <a:pPr marL="571500" indent="-571500">
              <a:buFont typeface="Arial" panose="020B0604020202020204" pitchFamily="34" charset="0"/>
              <a:buChar char="•"/>
            </a:pPr>
            <a:r>
              <a:rPr lang="en-US" sz="2800" dirty="0"/>
              <a:t>The BGTC has taken a very broad view of diversity, including age, gender, geography, race, and ethnicity</a:t>
            </a:r>
          </a:p>
          <a:p>
            <a:pPr marL="571500" indent="-571500">
              <a:buFont typeface="Arial" panose="020B0604020202020204" pitchFamily="34" charset="0"/>
              <a:buChar char="•"/>
            </a:pPr>
            <a:r>
              <a:rPr lang="en-US" sz="2800" dirty="0"/>
              <a:t>Balancing program diversity with the reality that monogenetic diseases frequently have homogeneous patient populations</a:t>
            </a:r>
          </a:p>
          <a:p>
            <a:pPr marL="571500" indent="-571500">
              <a:buFont typeface="Arial" panose="020B0604020202020204" pitchFamily="34" charset="0"/>
              <a:buChar char="•"/>
            </a:pPr>
            <a:r>
              <a:rPr lang="en-US" sz="2800" dirty="0"/>
              <a:t>Program goal is primarily to establish diversity across the total patient population of the 5-6 diseases selected for the clinical program</a:t>
            </a:r>
          </a:p>
          <a:p>
            <a:pPr marL="571500" indent="-571500">
              <a:buFont typeface="Arial" panose="020B0604020202020204" pitchFamily="34" charset="0"/>
              <a:buChar char="•"/>
            </a:pPr>
            <a:r>
              <a:rPr lang="en-US" sz="2800" dirty="0"/>
              <a:t>Where possible and relevant, will also strive for diversity within an individual clinical trial population</a:t>
            </a:r>
            <a:endParaRPr lang="en-US" sz="2400" dirty="0"/>
          </a:p>
          <a:p>
            <a:pPr marL="342900" indent="-342900">
              <a:buFont typeface="Arial" panose="020B0604020202020204" pitchFamily="34" charset="0"/>
              <a:buChar char="•"/>
            </a:pPr>
            <a:endParaRPr lang="en-US" sz="2400" dirty="0">
              <a:solidFill>
                <a:schemeClr val="tx1"/>
              </a:solidFill>
            </a:endParaRPr>
          </a:p>
          <a:p>
            <a:endParaRPr lang="en-US" sz="1400" dirty="0"/>
          </a:p>
        </p:txBody>
      </p:sp>
      <p:grpSp>
        <p:nvGrpSpPr>
          <p:cNvPr id="37" name="Group 36">
            <a:extLst>
              <a:ext uri="{FF2B5EF4-FFF2-40B4-BE49-F238E27FC236}">
                <a16:creationId xmlns:a16="http://schemas.microsoft.com/office/drawing/2014/main" id="{2F4D6E5E-11F7-4788-996F-4C6C6829D589}"/>
              </a:ext>
            </a:extLst>
          </p:cNvPr>
          <p:cNvGrpSpPr/>
          <p:nvPr/>
        </p:nvGrpSpPr>
        <p:grpSpPr>
          <a:xfrm>
            <a:off x="1189650" y="5486400"/>
            <a:ext cx="685800" cy="495300"/>
            <a:chOff x="1189650" y="5486400"/>
            <a:chExt cx="685800" cy="495300"/>
          </a:xfrm>
        </p:grpSpPr>
        <p:sp>
          <p:nvSpPr>
            <p:cNvPr id="2" name="Isosceles Triangle 1">
              <a:extLst>
                <a:ext uri="{FF2B5EF4-FFF2-40B4-BE49-F238E27FC236}">
                  <a16:creationId xmlns:a16="http://schemas.microsoft.com/office/drawing/2014/main" id="{24640EE7-BDE8-47EE-89B1-2B056121BF9A}"/>
                </a:ext>
              </a:extLst>
            </p:cNvPr>
            <p:cNvSpPr/>
            <p:nvPr/>
          </p:nvSpPr>
          <p:spPr>
            <a:xfrm>
              <a:off x="1418250" y="5486400"/>
              <a:ext cx="228600" cy="228600"/>
            </a:xfrm>
            <a:prstGeom prst="triangl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sp>
          <p:nvSpPr>
            <p:cNvPr id="7" name="Isosceles Triangle 6">
              <a:extLst>
                <a:ext uri="{FF2B5EF4-FFF2-40B4-BE49-F238E27FC236}">
                  <a16:creationId xmlns:a16="http://schemas.microsoft.com/office/drawing/2014/main" id="{3D1835D6-5398-4B6D-8F39-9F8D33C51509}"/>
                </a:ext>
              </a:extLst>
            </p:cNvPr>
            <p:cNvSpPr/>
            <p:nvPr/>
          </p:nvSpPr>
          <p:spPr>
            <a:xfrm>
              <a:off x="1189650" y="5753100"/>
              <a:ext cx="228600" cy="228600"/>
            </a:xfrm>
            <a:prstGeom prst="triangl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sp>
          <p:nvSpPr>
            <p:cNvPr id="8" name="Isosceles Triangle 7">
              <a:extLst>
                <a:ext uri="{FF2B5EF4-FFF2-40B4-BE49-F238E27FC236}">
                  <a16:creationId xmlns:a16="http://schemas.microsoft.com/office/drawing/2014/main" id="{605D59E5-68CE-4FDC-9FDE-40F176E93C63}"/>
                </a:ext>
              </a:extLst>
            </p:cNvPr>
            <p:cNvSpPr/>
            <p:nvPr/>
          </p:nvSpPr>
          <p:spPr>
            <a:xfrm>
              <a:off x="1646850" y="5753100"/>
              <a:ext cx="228600" cy="228600"/>
            </a:xfrm>
            <a:prstGeom prst="triangl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grpSp>
      <p:grpSp>
        <p:nvGrpSpPr>
          <p:cNvPr id="19" name="Group 18">
            <a:extLst>
              <a:ext uri="{FF2B5EF4-FFF2-40B4-BE49-F238E27FC236}">
                <a16:creationId xmlns:a16="http://schemas.microsoft.com/office/drawing/2014/main" id="{89218FF1-0258-4FE4-A603-82B0FA4C09D0}"/>
              </a:ext>
            </a:extLst>
          </p:cNvPr>
          <p:cNvGrpSpPr/>
          <p:nvPr/>
        </p:nvGrpSpPr>
        <p:grpSpPr>
          <a:xfrm>
            <a:off x="2995125" y="5438775"/>
            <a:ext cx="762000" cy="647700"/>
            <a:chOff x="3413175" y="5419725"/>
            <a:chExt cx="762000" cy="647700"/>
          </a:xfrm>
        </p:grpSpPr>
        <p:sp>
          <p:nvSpPr>
            <p:cNvPr id="4" name="Oval 3">
              <a:extLst>
                <a:ext uri="{FF2B5EF4-FFF2-40B4-BE49-F238E27FC236}">
                  <a16:creationId xmlns:a16="http://schemas.microsoft.com/office/drawing/2014/main" id="{D09590E4-2990-4CCB-9A52-3E04805A8ECB}"/>
                </a:ext>
              </a:extLst>
            </p:cNvPr>
            <p:cNvSpPr/>
            <p:nvPr/>
          </p:nvSpPr>
          <p:spPr>
            <a:xfrm>
              <a:off x="3413175" y="5419725"/>
              <a:ext cx="304800" cy="3048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sp>
          <p:nvSpPr>
            <p:cNvPr id="10" name="Oval 9">
              <a:extLst>
                <a:ext uri="{FF2B5EF4-FFF2-40B4-BE49-F238E27FC236}">
                  <a16:creationId xmlns:a16="http://schemas.microsoft.com/office/drawing/2014/main" id="{E6626162-CD19-4474-8FDA-323ADE511598}"/>
                </a:ext>
              </a:extLst>
            </p:cNvPr>
            <p:cNvSpPr/>
            <p:nvPr/>
          </p:nvSpPr>
          <p:spPr>
            <a:xfrm>
              <a:off x="3870375" y="5419725"/>
              <a:ext cx="304800" cy="3048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sp>
          <p:nvSpPr>
            <p:cNvPr id="11" name="Oval 10">
              <a:extLst>
                <a:ext uri="{FF2B5EF4-FFF2-40B4-BE49-F238E27FC236}">
                  <a16:creationId xmlns:a16="http://schemas.microsoft.com/office/drawing/2014/main" id="{C8FF6B0C-8B8F-46A7-8D3D-143E9A6E2EBD}"/>
                </a:ext>
              </a:extLst>
            </p:cNvPr>
            <p:cNvSpPr/>
            <p:nvPr/>
          </p:nvSpPr>
          <p:spPr>
            <a:xfrm>
              <a:off x="3641775" y="5762625"/>
              <a:ext cx="304800" cy="3048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grpSp>
      <p:grpSp>
        <p:nvGrpSpPr>
          <p:cNvPr id="22" name="Group 21">
            <a:extLst>
              <a:ext uri="{FF2B5EF4-FFF2-40B4-BE49-F238E27FC236}">
                <a16:creationId xmlns:a16="http://schemas.microsoft.com/office/drawing/2014/main" id="{0033EBDE-96B7-48D0-B19D-BEDA07A24A75}"/>
              </a:ext>
            </a:extLst>
          </p:cNvPr>
          <p:cNvGrpSpPr/>
          <p:nvPr/>
        </p:nvGrpSpPr>
        <p:grpSpPr>
          <a:xfrm>
            <a:off x="4819650" y="5400675"/>
            <a:ext cx="757800" cy="685800"/>
            <a:chOff x="5257800" y="5372100"/>
            <a:chExt cx="757800" cy="685800"/>
          </a:xfrm>
        </p:grpSpPr>
        <p:sp>
          <p:nvSpPr>
            <p:cNvPr id="13" name="Diamond 12">
              <a:extLst>
                <a:ext uri="{FF2B5EF4-FFF2-40B4-BE49-F238E27FC236}">
                  <a16:creationId xmlns:a16="http://schemas.microsoft.com/office/drawing/2014/main" id="{F2375F9C-3E74-4BBF-876C-BB8094464A4E}"/>
                </a:ext>
              </a:extLst>
            </p:cNvPr>
            <p:cNvSpPr/>
            <p:nvPr/>
          </p:nvSpPr>
          <p:spPr>
            <a:xfrm>
              <a:off x="5257800" y="5372100"/>
              <a:ext cx="304800" cy="304800"/>
            </a:xfrm>
            <a:prstGeom prst="diamond">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sp>
          <p:nvSpPr>
            <p:cNvPr id="15" name="Diamond 14">
              <a:extLst>
                <a:ext uri="{FF2B5EF4-FFF2-40B4-BE49-F238E27FC236}">
                  <a16:creationId xmlns:a16="http://schemas.microsoft.com/office/drawing/2014/main" id="{1E6A8656-7074-4D48-8D8F-4D5917672B20}"/>
                </a:ext>
              </a:extLst>
            </p:cNvPr>
            <p:cNvSpPr/>
            <p:nvPr/>
          </p:nvSpPr>
          <p:spPr>
            <a:xfrm>
              <a:off x="5710800" y="5381625"/>
              <a:ext cx="304800" cy="304800"/>
            </a:xfrm>
            <a:prstGeom prst="diamond">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sp>
          <p:nvSpPr>
            <p:cNvPr id="16" name="Diamond 15">
              <a:extLst>
                <a:ext uri="{FF2B5EF4-FFF2-40B4-BE49-F238E27FC236}">
                  <a16:creationId xmlns:a16="http://schemas.microsoft.com/office/drawing/2014/main" id="{A127661C-AA90-459A-8CE7-ADC8A2888495}"/>
                </a:ext>
              </a:extLst>
            </p:cNvPr>
            <p:cNvSpPr/>
            <p:nvPr/>
          </p:nvSpPr>
          <p:spPr>
            <a:xfrm>
              <a:off x="5257800" y="5753100"/>
              <a:ext cx="304800" cy="304800"/>
            </a:xfrm>
            <a:prstGeom prst="diamond">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sp>
          <p:nvSpPr>
            <p:cNvPr id="17" name="Diamond 16">
              <a:extLst>
                <a:ext uri="{FF2B5EF4-FFF2-40B4-BE49-F238E27FC236}">
                  <a16:creationId xmlns:a16="http://schemas.microsoft.com/office/drawing/2014/main" id="{91AC2710-ECBC-4461-8E47-5D9BEBE0C1D1}"/>
                </a:ext>
              </a:extLst>
            </p:cNvPr>
            <p:cNvSpPr/>
            <p:nvPr/>
          </p:nvSpPr>
          <p:spPr>
            <a:xfrm>
              <a:off x="5710800" y="5753100"/>
              <a:ext cx="304800" cy="304800"/>
            </a:xfrm>
            <a:prstGeom prst="diamond">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grpSp>
      <p:grpSp>
        <p:nvGrpSpPr>
          <p:cNvPr id="28" name="Group 27">
            <a:extLst>
              <a:ext uri="{FF2B5EF4-FFF2-40B4-BE49-F238E27FC236}">
                <a16:creationId xmlns:a16="http://schemas.microsoft.com/office/drawing/2014/main" id="{E4555297-2825-4C6C-A131-3DB1C6177126}"/>
              </a:ext>
            </a:extLst>
          </p:cNvPr>
          <p:cNvGrpSpPr/>
          <p:nvPr/>
        </p:nvGrpSpPr>
        <p:grpSpPr>
          <a:xfrm>
            <a:off x="6619875" y="5395912"/>
            <a:ext cx="769425" cy="714375"/>
            <a:chOff x="7086600" y="5372100"/>
            <a:chExt cx="769425" cy="714375"/>
          </a:xfrm>
        </p:grpSpPr>
        <p:sp>
          <p:nvSpPr>
            <p:cNvPr id="18" name="Rectangle 17">
              <a:extLst>
                <a:ext uri="{FF2B5EF4-FFF2-40B4-BE49-F238E27FC236}">
                  <a16:creationId xmlns:a16="http://schemas.microsoft.com/office/drawing/2014/main" id="{8C94C2A8-1ED5-464A-B65A-AF2D49BBF541}"/>
                </a:ext>
              </a:extLst>
            </p:cNvPr>
            <p:cNvSpPr/>
            <p:nvPr/>
          </p:nvSpPr>
          <p:spPr>
            <a:xfrm>
              <a:off x="7086600" y="5372100"/>
              <a:ext cx="304800" cy="333375"/>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sp>
          <p:nvSpPr>
            <p:cNvPr id="20" name="Rectangle 19">
              <a:extLst>
                <a:ext uri="{FF2B5EF4-FFF2-40B4-BE49-F238E27FC236}">
                  <a16:creationId xmlns:a16="http://schemas.microsoft.com/office/drawing/2014/main" id="{FB691D08-919E-4175-991A-CDFE26F6E529}"/>
                </a:ext>
              </a:extLst>
            </p:cNvPr>
            <p:cNvSpPr/>
            <p:nvPr/>
          </p:nvSpPr>
          <p:spPr>
            <a:xfrm>
              <a:off x="7551225" y="5372100"/>
              <a:ext cx="304800" cy="333375"/>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sp>
          <p:nvSpPr>
            <p:cNvPr id="21" name="Oval 20">
              <a:extLst>
                <a:ext uri="{FF2B5EF4-FFF2-40B4-BE49-F238E27FC236}">
                  <a16:creationId xmlns:a16="http://schemas.microsoft.com/office/drawing/2014/main" id="{5E8C92E3-31C3-4170-B691-930CA3AC143D}"/>
                </a:ext>
              </a:extLst>
            </p:cNvPr>
            <p:cNvSpPr/>
            <p:nvPr/>
          </p:nvSpPr>
          <p:spPr>
            <a:xfrm>
              <a:off x="7315200" y="5781675"/>
              <a:ext cx="304800" cy="3048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grpSp>
      <p:grpSp>
        <p:nvGrpSpPr>
          <p:cNvPr id="30" name="Group 29">
            <a:extLst>
              <a:ext uri="{FF2B5EF4-FFF2-40B4-BE49-F238E27FC236}">
                <a16:creationId xmlns:a16="http://schemas.microsoft.com/office/drawing/2014/main" id="{13BF24E5-7698-48F5-8C1C-B44F8FFDDF22}"/>
              </a:ext>
            </a:extLst>
          </p:cNvPr>
          <p:cNvGrpSpPr/>
          <p:nvPr/>
        </p:nvGrpSpPr>
        <p:grpSpPr>
          <a:xfrm>
            <a:off x="8444400" y="5381624"/>
            <a:ext cx="780500" cy="733425"/>
            <a:chOff x="8444400" y="5381624"/>
            <a:chExt cx="780500" cy="733425"/>
          </a:xfrm>
        </p:grpSpPr>
        <p:sp>
          <p:nvSpPr>
            <p:cNvPr id="23" name="Rectangle 22">
              <a:extLst>
                <a:ext uri="{FF2B5EF4-FFF2-40B4-BE49-F238E27FC236}">
                  <a16:creationId xmlns:a16="http://schemas.microsoft.com/office/drawing/2014/main" id="{B415760C-8A1C-4BCF-BF1C-D8143845B6C9}"/>
                </a:ext>
              </a:extLst>
            </p:cNvPr>
            <p:cNvSpPr/>
            <p:nvPr/>
          </p:nvSpPr>
          <p:spPr>
            <a:xfrm>
              <a:off x="8444400" y="5381624"/>
              <a:ext cx="304800" cy="333375"/>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sp>
          <p:nvSpPr>
            <p:cNvPr id="24" name="Diamond 23">
              <a:extLst>
                <a:ext uri="{FF2B5EF4-FFF2-40B4-BE49-F238E27FC236}">
                  <a16:creationId xmlns:a16="http://schemas.microsoft.com/office/drawing/2014/main" id="{12D07D97-DD44-4B92-A8CA-87690929ED4A}"/>
                </a:ext>
              </a:extLst>
            </p:cNvPr>
            <p:cNvSpPr/>
            <p:nvPr/>
          </p:nvSpPr>
          <p:spPr>
            <a:xfrm>
              <a:off x="8909025" y="5381624"/>
              <a:ext cx="304800" cy="304800"/>
            </a:xfrm>
            <a:prstGeom prst="diamond">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sp>
          <p:nvSpPr>
            <p:cNvPr id="25" name="Oval 24">
              <a:extLst>
                <a:ext uri="{FF2B5EF4-FFF2-40B4-BE49-F238E27FC236}">
                  <a16:creationId xmlns:a16="http://schemas.microsoft.com/office/drawing/2014/main" id="{10376D4E-C613-4C80-BBF9-F4193CD5D654}"/>
                </a:ext>
              </a:extLst>
            </p:cNvPr>
            <p:cNvSpPr/>
            <p:nvPr/>
          </p:nvSpPr>
          <p:spPr>
            <a:xfrm>
              <a:off x="8463450" y="5810249"/>
              <a:ext cx="304800" cy="3048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sp>
          <p:nvSpPr>
            <p:cNvPr id="26" name="Oval 25">
              <a:extLst>
                <a:ext uri="{FF2B5EF4-FFF2-40B4-BE49-F238E27FC236}">
                  <a16:creationId xmlns:a16="http://schemas.microsoft.com/office/drawing/2014/main" id="{4931DE90-A591-4644-97F8-6C033A30B6FF}"/>
                </a:ext>
              </a:extLst>
            </p:cNvPr>
            <p:cNvSpPr/>
            <p:nvPr/>
          </p:nvSpPr>
          <p:spPr>
            <a:xfrm>
              <a:off x="8920100" y="5805487"/>
              <a:ext cx="304800" cy="3048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grpSp>
      <p:grpSp>
        <p:nvGrpSpPr>
          <p:cNvPr id="35" name="Group 34">
            <a:extLst>
              <a:ext uri="{FF2B5EF4-FFF2-40B4-BE49-F238E27FC236}">
                <a16:creationId xmlns:a16="http://schemas.microsoft.com/office/drawing/2014/main" id="{167B5EB7-69A4-4054-9705-074ABF977394}"/>
              </a:ext>
            </a:extLst>
          </p:cNvPr>
          <p:cNvGrpSpPr/>
          <p:nvPr/>
        </p:nvGrpSpPr>
        <p:grpSpPr>
          <a:xfrm>
            <a:off x="10244625" y="5303043"/>
            <a:ext cx="905850" cy="766762"/>
            <a:chOff x="10244625" y="5303043"/>
            <a:chExt cx="905850" cy="766762"/>
          </a:xfrm>
        </p:grpSpPr>
        <p:sp>
          <p:nvSpPr>
            <p:cNvPr id="29" name="Pentagon 28">
              <a:extLst>
                <a:ext uri="{FF2B5EF4-FFF2-40B4-BE49-F238E27FC236}">
                  <a16:creationId xmlns:a16="http://schemas.microsoft.com/office/drawing/2014/main" id="{29A78038-AA03-4332-BEEA-254D5F61A5DD}"/>
                </a:ext>
              </a:extLst>
            </p:cNvPr>
            <p:cNvSpPr/>
            <p:nvPr/>
          </p:nvSpPr>
          <p:spPr>
            <a:xfrm>
              <a:off x="10244625" y="5303043"/>
              <a:ext cx="381000" cy="333375"/>
            </a:xfrm>
            <a:prstGeom prst="pentagon">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sp>
          <p:nvSpPr>
            <p:cNvPr id="31" name="Pentagon 30">
              <a:extLst>
                <a:ext uri="{FF2B5EF4-FFF2-40B4-BE49-F238E27FC236}">
                  <a16:creationId xmlns:a16="http://schemas.microsoft.com/office/drawing/2014/main" id="{B54678CE-2D3B-4654-84B4-356383E67B79}"/>
                </a:ext>
              </a:extLst>
            </p:cNvPr>
            <p:cNvSpPr/>
            <p:nvPr/>
          </p:nvSpPr>
          <p:spPr>
            <a:xfrm>
              <a:off x="10769475" y="5322092"/>
              <a:ext cx="381000" cy="333375"/>
            </a:xfrm>
            <a:prstGeom prst="pentagon">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sp>
          <p:nvSpPr>
            <p:cNvPr id="32" name="Pentagon 31">
              <a:extLst>
                <a:ext uri="{FF2B5EF4-FFF2-40B4-BE49-F238E27FC236}">
                  <a16:creationId xmlns:a16="http://schemas.microsoft.com/office/drawing/2014/main" id="{FC9240D1-F662-423D-AF5B-A5A3D4D64E6F}"/>
                </a:ext>
              </a:extLst>
            </p:cNvPr>
            <p:cNvSpPr/>
            <p:nvPr/>
          </p:nvSpPr>
          <p:spPr>
            <a:xfrm>
              <a:off x="10264650" y="5736430"/>
              <a:ext cx="381000" cy="333375"/>
            </a:xfrm>
            <a:prstGeom prst="pentagon">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sp>
          <p:nvSpPr>
            <p:cNvPr id="36" name="Pentagon 35">
              <a:extLst>
                <a:ext uri="{FF2B5EF4-FFF2-40B4-BE49-F238E27FC236}">
                  <a16:creationId xmlns:a16="http://schemas.microsoft.com/office/drawing/2014/main" id="{5364A33A-4DB7-44AB-9C0D-1AFD71244FEB}"/>
                </a:ext>
              </a:extLst>
            </p:cNvPr>
            <p:cNvSpPr/>
            <p:nvPr/>
          </p:nvSpPr>
          <p:spPr>
            <a:xfrm>
              <a:off x="10769475" y="5736430"/>
              <a:ext cx="381000" cy="333375"/>
            </a:xfrm>
            <a:prstGeom prst="pentagon">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grpSp>
    </p:spTree>
    <p:extLst>
      <p:ext uri="{BB962C8B-B14F-4D97-AF65-F5344CB8AC3E}">
        <p14:creationId xmlns:p14="http://schemas.microsoft.com/office/powerpoint/2010/main" val="337860286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9240D888-3C7A-4661-9307-DD6743640070}"/>
              </a:ext>
            </a:extLst>
          </p:cNvPr>
          <p:cNvSpPr>
            <a:spLocks noGrp="1"/>
          </p:cNvSpPr>
          <p:nvPr>
            <p:ph type="title"/>
          </p:nvPr>
        </p:nvSpPr>
        <p:spPr>
          <a:xfrm>
            <a:off x="508634" y="-16895"/>
            <a:ext cx="10427460" cy="890324"/>
          </a:xfrm>
        </p:spPr>
        <p:txBody>
          <a:bodyPr>
            <a:normAutofit/>
          </a:bodyPr>
          <a:lstStyle/>
          <a:p>
            <a:r>
              <a:rPr lang="en-US" sz="3600" dirty="0">
                <a:solidFill>
                  <a:srgbClr val="136294"/>
                </a:solidFill>
                <a:latin typeface="Calibri "/>
                <a:ea typeface="+mn-ea"/>
                <a:cs typeface="Helvetica"/>
              </a:rPr>
              <a:t>How can my organization be involved?</a:t>
            </a:r>
            <a:endParaRPr lang="en-US" sz="3600" dirty="0">
              <a:solidFill>
                <a:srgbClr val="136294"/>
              </a:solidFill>
            </a:endParaRPr>
          </a:p>
        </p:txBody>
      </p:sp>
      <p:sp>
        <p:nvSpPr>
          <p:cNvPr id="98" name="Slide Number Placeholder 3">
            <a:extLst>
              <a:ext uri="{FF2B5EF4-FFF2-40B4-BE49-F238E27FC236}">
                <a16:creationId xmlns:a16="http://schemas.microsoft.com/office/drawing/2014/main" id="{E3C4D775-A2FE-41C5-9391-78FBF3B9E9DA}"/>
              </a:ext>
            </a:extLst>
          </p:cNvPr>
          <p:cNvSpPr txBox="1">
            <a:spLocks/>
          </p:cNvSpPr>
          <p:nvPr/>
        </p:nvSpPr>
        <p:spPr>
          <a:xfrm>
            <a:off x="11664665" y="6432634"/>
            <a:ext cx="214802" cy="212302"/>
          </a:xfrm>
          <a:prstGeom prst="rect">
            <a:avLst/>
          </a:prstGeom>
          <a:ln w="12700">
            <a:miter lim="400000"/>
          </a:ln>
        </p:spPr>
        <p:txBody>
          <a:bodyPr wrap="none" lIns="50800" tIns="50800" rIns="50800" bIns="50800" anchor="t">
            <a:spAutoFit/>
          </a:bodyPr>
          <a:lstStyle>
            <a:defPPr>
              <a:defRPr lang="en-US"/>
            </a:defPPr>
            <a:lvl1pPr algn="r" rtl="0" fontAlgn="base">
              <a:spcBef>
                <a:spcPct val="0"/>
              </a:spcBef>
              <a:spcAft>
                <a:spcPct val="0"/>
              </a:spcAft>
              <a:defRPr sz="713" kern="1200">
                <a:solidFill>
                  <a:srgbClr val="006394"/>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713" b="0" i="0" u="none" strike="noStrike" kern="1200" cap="none" spc="0" normalizeH="0" baseline="0" noProof="0" smtClean="0">
                <a:ln>
                  <a:noFill/>
                </a:ln>
                <a:solidFill>
                  <a:srgbClr val="006394"/>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713" b="0" i="0" u="none" strike="noStrike" kern="1200" cap="none" spc="0" normalizeH="0" baseline="0" noProof="0" dirty="0">
              <a:ln>
                <a:noFill/>
              </a:ln>
              <a:solidFill>
                <a:srgbClr val="006394"/>
              </a:solidFill>
              <a:effectLst/>
              <a:uLnTx/>
              <a:uFillTx/>
              <a:latin typeface="Arial" pitchFamily="34" charset="0"/>
              <a:cs typeface="Arial" pitchFamily="34" charset="0"/>
            </a:endParaRPr>
          </a:p>
        </p:txBody>
      </p:sp>
      <p:sp>
        <p:nvSpPr>
          <p:cNvPr id="99" name="Body Level One…">
            <a:extLst>
              <a:ext uri="{FF2B5EF4-FFF2-40B4-BE49-F238E27FC236}">
                <a16:creationId xmlns:a16="http://schemas.microsoft.com/office/drawing/2014/main" id="{433C2B6B-3B1E-4BA1-9963-CAD6D87BCAD6}"/>
              </a:ext>
            </a:extLst>
          </p:cNvPr>
          <p:cNvSpPr txBox="1">
            <a:spLocks noGrp="1"/>
          </p:cNvSpPr>
          <p:nvPr>
            <p:ph type="body" idx="13"/>
          </p:nvPr>
        </p:nvSpPr>
        <p:spPr>
          <a:xfrm>
            <a:off x="677400" y="990600"/>
            <a:ext cx="10676400" cy="4245768"/>
          </a:xfrm>
          <a:prstGeom prst="rect">
            <a:avLst/>
          </a:prstGeom>
        </p:spPr>
        <p:txBody>
          <a:bodyPr>
            <a:normAutofit/>
          </a:bodyPr>
          <a:lstStyle/>
          <a:p>
            <a:pPr marL="571500" indent="-571500">
              <a:buFont typeface="Arial" panose="020B0604020202020204" pitchFamily="34" charset="0"/>
              <a:buChar char="•"/>
            </a:pPr>
            <a:r>
              <a:rPr lang="en-US" sz="2800" dirty="0">
                <a:solidFill>
                  <a:schemeClr val="bg1">
                    <a:lumMod val="75000"/>
                  </a:schemeClr>
                </a:solidFill>
              </a:rPr>
              <a:t>Consortium Membership</a:t>
            </a:r>
          </a:p>
          <a:p>
            <a:pPr marL="571500" indent="-571500">
              <a:buFont typeface="Arial" panose="020B0604020202020204" pitchFamily="34" charset="0"/>
              <a:buChar char="•"/>
            </a:pPr>
            <a:r>
              <a:rPr lang="en-US" sz="2800" dirty="0">
                <a:solidFill>
                  <a:schemeClr val="bg1">
                    <a:lumMod val="75000"/>
                  </a:schemeClr>
                </a:solidFill>
              </a:rPr>
              <a:t>Research Funding</a:t>
            </a:r>
          </a:p>
          <a:p>
            <a:pPr marL="571500" indent="-571500">
              <a:buFont typeface="Arial" panose="020B0604020202020204" pitchFamily="34" charset="0"/>
              <a:buChar char="•"/>
            </a:pPr>
            <a:r>
              <a:rPr lang="en-US" sz="2800" dirty="0">
                <a:solidFill>
                  <a:schemeClr val="bg1">
                    <a:lumMod val="75000"/>
                  </a:schemeClr>
                </a:solidFill>
              </a:rPr>
              <a:t>Clinical Trial Proposals</a:t>
            </a:r>
          </a:p>
          <a:p>
            <a:pPr marL="571500" indent="-571500">
              <a:buFont typeface="Arial" panose="020B0604020202020204" pitchFamily="34" charset="0"/>
              <a:buChar char="•"/>
            </a:pPr>
            <a:r>
              <a:rPr lang="en-US" sz="2800" dirty="0"/>
              <a:t>Public Events and Information</a:t>
            </a:r>
            <a:endParaRPr lang="en-US" sz="2400" dirty="0"/>
          </a:p>
          <a:p>
            <a:pPr marL="342900" indent="-342900">
              <a:buFont typeface="Arial" panose="020B0604020202020204" pitchFamily="34" charset="0"/>
              <a:buChar char="•"/>
            </a:pPr>
            <a:endParaRPr lang="en-US" sz="2400" dirty="0">
              <a:solidFill>
                <a:schemeClr val="tx1"/>
              </a:solidFill>
            </a:endParaRPr>
          </a:p>
          <a:p>
            <a:endParaRPr lang="en-US" sz="1400" dirty="0"/>
          </a:p>
        </p:txBody>
      </p:sp>
    </p:spTree>
    <p:extLst>
      <p:ext uri="{BB962C8B-B14F-4D97-AF65-F5344CB8AC3E}">
        <p14:creationId xmlns:p14="http://schemas.microsoft.com/office/powerpoint/2010/main" val="245860162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04DD0905-DB30-4E15-BA20-9C1903315B0A}"/>
              </a:ext>
            </a:extLst>
          </p:cNvPr>
          <p:cNvGrpSpPr/>
          <p:nvPr/>
        </p:nvGrpSpPr>
        <p:grpSpPr>
          <a:xfrm>
            <a:off x="1225849" y="3057386"/>
            <a:ext cx="10597557" cy="390802"/>
            <a:chOff x="2059435" y="4932788"/>
            <a:chExt cx="10597557" cy="390802"/>
          </a:xfrm>
        </p:grpSpPr>
        <p:sp>
          <p:nvSpPr>
            <p:cNvPr id="41" name="Rectangle 40">
              <a:extLst>
                <a:ext uri="{FF2B5EF4-FFF2-40B4-BE49-F238E27FC236}">
                  <a16:creationId xmlns:a16="http://schemas.microsoft.com/office/drawing/2014/main" id="{76432E98-F91A-4010-AEE8-E52120F205B4}"/>
                </a:ext>
              </a:extLst>
            </p:cNvPr>
            <p:cNvSpPr/>
            <p:nvPr/>
          </p:nvSpPr>
          <p:spPr>
            <a:xfrm>
              <a:off x="2059435" y="4967733"/>
              <a:ext cx="2066949" cy="305375"/>
            </a:xfrm>
            <a:prstGeom prst="rect">
              <a:avLst/>
            </a:prstGeom>
            <a:solidFill>
              <a:schemeClr val="bg1">
                <a:lumMod val="85000"/>
              </a:schemeClr>
            </a:solidFill>
            <a:ln w="127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42" name="Rectangle 41">
              <a:extLst>
                <a:ext uri="{FF2B5EF4-FFF2-40B4-BE49-F238E27FC236}">
                  <a16:creationId xmlns:a16="http://schemas.microsoft.com/office/drawing/2014/main" id="{046F43AB-EFA2-4693-920E-D4802F3A3FC3}"/>
                </a:ext>
              </a:extLst>
            </p:cNvPr>
            <p:cNvSpPr/>
            <p:nvPr/>
          </p:nvSpPr>
          <p:spPr>
            <a:xfrm>
              <a:off x="4144161" y="4972060"/>
              <a:ext cx="3229712" cy="308364"/>
            </a:xfrm>
            <a:prstGeom prst="rect">
              <a:avLst/>
            </a:prstGeom>
            <a:solidFill>
              <a:schemeClr val="accent3"/>
            </a:solidFill>
            <a:ln w="127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45" name="TextBox 44">
              <a:extLst>
                <a:ext uri="{FF2B5EF4-FFF2-40B4-BE49-F238E27FC236}">
                  <a16:creationId xmlns:a16="http://schemas.microsoft.com/office/drawing/2014/main" id="{BD6AA70F-BF9B-487F-BB4E-144D1F571525}"/>
                </a:ext>
              </a:extLst>
            </p:cNvPr>
            <p:cNvSpPr txBox="1"/>
            <p:nvPr/>
          </p:nvSpPr>
          <p:spPr>
            <a:xfrm>
              <a:off x="2694877" y="4932788"/>
              <a:ext cx="899285"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lumMod val="50000"/>
                    </a:srgbClr>
                  </a:solidFill>
                  <a:effectLst/>
                  <a:uLnTx/>
                  <a:uFillTx/>
                  <a:latin typeface="Calibri "/>
                  <a:cs typeface="Helvetica"/>
                  <a:sym typeface="Helvetica"/>
                </a:rPr>
                <a:t>Q4 2021</a:t>
              </a:r>
            </a:p>
          </p:txBody>
        </p:sp>
        <p:sp>
          <p:nvSpPr>
            <p:cNvPr id="52" name="TextBox 51">
              <a:extLst>
                <a:ext uri="{FF2B5EF4-FFF2-40B4-BE49-F238E27FC236}">
                  <a16:creationId xmlns:a16="http://schemas.microsoft.com/office/drawing/2014/main" id="{99C592E7-D110-4100-B267-20886853749D}"/>
                </a:ext>
              </a:extLst>
            </p:cNvPr>
            <p:cNvSpPr txBox="1"/>
            <p:nvPr/>
          </p:nvSpPr>
          <p:spPr>
            <a:xfrm>
              <a:off x="5479733" y="4943999"/>
              <a:ext cx="57067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
                  <a:cs typeface="Helvetica"/>
                  <a:sym typeface="Helvetica"/>
                </a:rPr>
                <a:t>2022</a:t>
              </a:r>
            </a:p>
          </p:txBody>
        </p:sp>
        <p:sp>
          <p:nvSpPr>
            <p:cNvPr id="53" name="TextBox 52">
              <a:extLst>
                <a:ext uri="{FF2B5EF4-FFF2-40B4-BE49-F238E27FC236}">
                  <a16:creationId xmlns:a16="http://schemas.microsoft.com/office/drawing/2014/main" id="{8E486873-2FDA-4AB3-9954-B92F13F47F4F}"/>
                </a:ext>
              </a:extLst>
            </p:cNvPr>
            <p:cNvSpPr txBox="1"/>
            <p:nvPr/>
          </p:nvSpPr>
          <p:spPr>
            <a:xfrm>
              <a:off x="8434296" y="4939028"/>
              <a:ext cx="899285"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
                  <a:cs typeface="Helvetica"/>
                  <a:sym typeface="Helvetica"/>
                </a:rPr>
                <a:t>Q3 2021</a:t>
              </a:r>
            </a:p>
          </p:txBody>
        </p:sp>
        <p:sp>
          <p:nvSpPr>
            <p:cNvPr id="54" name="Rectangle 53">
              <a:extLst>
                <a:ext uri="{FF2B5EF4-FFF2-40B4-BE49-F238E27FC236}">
                  <a16:creationId xmlns:a16="http://schemas.microsoft.com/office/drawing/2014/main" id="{78EDD221-3CB6-4A56-84A2-3AD7C250E3F3}"/>
                </a:ext>
              </a:extLst>
            </p:cNvPr>
            <p:cNvSpPr/>
            <p:nvPr/>
          </p:nvSpPr>
          <p:spPr>
            <a:xfrm>
              <a:off x="7373874" y="4972060"/>
              <a:ext cx="5283118" cy="301048"/>
            </a:xfrm>
            <a:prstGeom prst="rect">
              <a:avLst/>
            </a:prstGeom>
            <a:solidFill>
              <a:schemeClr val="bg1">
                <a:lumMod val="50000"/>
              </a:schemeClr>
            </a:solidFill>
            <a:ln w="127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55" name="TextBox 54">
              <a:extLst>
                <a:ext uri="{FF2B5EF4-FFF2-40B4-BE49-F238E27FC236}">
                  <a16:creationId xmlns:a16="http://schemas.microsoft.com/office/drawing/2014/main" id="{B6D417E8-27E3-497A-8546-2E71438A9EEB}"/>
                </a:ext>
              </a:extLst>
            </p:cNvPr>
            <p:cNvSpPr txBox="1"/>
            <p:nvPr/>
          </p:nvSpPr>
          <p:spPr>
            <a:xfrm>
              <a:off x="9460793" y="4932788"/>
              <a:ext cx="1109279"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
                  <a:cs typeface="Helvetica"/>
                  <a:sym typeface="Helvetica"/>
                </a:rPr>
                <a:t>2023-2026</a:t>
              </a:r>
            </a:p>
          </p:txBody>
        </p:sp>
      </p:grpSp>
      <p:grpSp>
        <p:nvGrpSpPr>
          <p:cNvPr id="56" name="Group 55">
            <a:extLst>
              <a:ext uri="{FF2B5EF4-FFF2-40B4-BE49-F238E27FC236}">
                <a16:creationId xmlns:a16="http://schemas.microsoft.com/office/drawing/2014/main" id="{47ED88B5-D70A-4EA9-A761-84022E98C8D1}"/>
              </a:ext>
            </a:extLst>
          </p:cNvPr>
          <p:cNvGrpSpPr/>
          <p:nvPr/>
        </p:nvGrpSpPr>
        <p:grpSpPr>
          <a:xfrm rot="16200000">
            <a:off x="10063502" y="3769835"/>
            <a:ext cx="731520" cy="99842"/>
            <a:chOff x="3242764" y="5818185"/>
            <a:chExt cx="674055" cy="99842"/>
          </a:xfrm>
        </p:grpSpPr>
        <p:cxnSp>
          <p:nvCxnSpPr>
            <p:cNvPr id="57" name="Straight Connector 56">
              <a:extLst>
                <a:ext uri="{FF2B5EF4-FFF2-40B4-BE49-F238E27FC236}">
                  <a16:creationId xmlns:a16="http://schemas.microsoft.com/office/drawing/2014/main" id="{681FC0E5-5BBF-4DCA-8808-A9B39B586425}"/>
                </a:ext>
              </a:extLst>
            </p:cNvPr>
            <p:cNvCxnSpPr>
              <a:cxnSpLocks/>
            </p:cNvCxnSpPr>
            <p:nvPr/>
          </p:nvCxnSpPr>
          <p:spPr>
            <a:xfrm rot="5400000" flipV="1">
              <a:off x="3586817" y="5565572"/>
              <a:ext cx="0" cy="59666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8" name="Flowchart: Connector 57">
              <a:extLst>
                <a:ext uri="{FF2B5EF4-FFF2-40B4-BE49-F238E27FC236}">
                  <a16:creationId xmlns:a16="http://schemas.microsoft.com/office/drawing/2014/main" id="{6E5A0B1D-CDD1-432B-89B5-E7598787373D}"/>
                </a:ext>
              </a:extLst>
            </p:cNvPr>
            <p:cNvSpPr/>
            <p:nvPr/>
          </p:nvSpPr>
          <p:spPr>
            <a:xfrm>
              <a:off x="3825379" y="5826587"/>
              <a:ext cx="91440" cy="91440"/>
            </a:xfrm>
            <a:prstGeom prst="flowChartConnector">
              <a:avLst/>
            </a:prstGeom>
            <a:solidFill>
              <a:srgbClr val="1362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59" name="Flowchart: Connector 58">
              <a:extLst>
                <a:ext uri="{FF2B5EF4-FFF2-40B4-BE49-F238E27FC236}">
                  <a16:creationId xmlns:a16="http://schemas.microsoft.com/office/drawing/2014/main" id="{85617F4E-28CF-44A7-983A-B02976E83C0B}"/>
                </a:ext>
              </a:extLst>
            </p:cNvPr>
            <p:cNvSpPr/>
            <p:nvPr/>
          </p:nvSpPr>
          <p:spPr>
            <a:xfrm>
              <a:off x="3242764" y="5818185"/>
              <a:ext cx="91440" cy="91440"/>
            </a:xfrm>
            <a:prstGeom prst="flowChartConnector">
              <a:avLst/>
            </a:prstGeom>
            <a:solidFill>
              <a:srgbClr val="1362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grpSp>
      <p:sp>
        <p:nvSpPr>
          <p:cNvPr id="60" name="TextBox 59">
            <a:extLst>
              <a:ext uri="{FF2B5EF4-FFF2-40B4-BE49-F238E27FC236}">
                <a16:creationId xmlns:a16="http://schemas.microsoft.com/office/drawing/2014/main" id="{63A51E8E-7784-4255-A4C9-CAEE99721615}"/>
              </a:ext>
            </a:extLst>
          </p:cNvPr>
          <p:cNvSpPr txBox="1"/>
          <p:nvPr/>
        </p:nvSpPr>
        <p:spPr>
          <a:xfrm>
            <a:off x="2036981" y="1371122"/>
            <a:ext cx="1646873" cy="841256"/>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a:defRPr lang="en-US"/>
            </a:defPPr>
            <a:lvl1pPr marL="0" marR="0" lvl="0" indent="0" algn="r" defTabSz="309563" eaLnBrk="1"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36294"/>
                </a:solidFill>
                <a:effectLst/>
                <a:uLnTx/>
                <a:uFillTx/>
                <a:latin typeface="Calibri "/>
                <a:cs typeface="Helvetica"/>
              </a:defRPr>
            </a:lvl1pPr>
          </a:lstStyle>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36294"/>
                </a:solidFill>
                <a:effectLst/>
                <a:uLnTx/>
                <a:uFillTx/>
                <a:latin typeface="Calibri "/>
                <a:cs typeface="Helvetica"/>
              </a:rPr>
              <a:t>RFPs and Disease Nomination Open</a:t>
            </a:r>
          </a:p>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36294"/>
                </a:solidFill>
                <a:effectLst/>
                <a:uLnTx/>
                <a:uFillTx/>
                <a:latin typeface="Calibri "/>
                <a:cs typeface="Helvetica"/>
              </a:rPr>
              <a:t>Dec 2021</a:t>
            </a:r>
          </a:p>
        </p:txBody>
      </p:sp>
      <p:grpSp>
        <p:nvGrpSpPr>
          <p:cNvPr id="61" name="Group 60">
            <a:extLst>
              <a:ext uri="{FF2B5EF4-FFF2-40B4-BE49-F238E27FC236}">
                <a16:creationId xmlns:a16="http://schemas.microsoft.com/office/drawing/2014/main" id="{9585A974-E0E3-4AC3-89EC-18ADCF15BE7F}"/>
              </a:ext>
            </a:extLst>
          </p:cNvPr>
          <p:cNvGrpSpPr/>
          <p:nvPr/>
        </p:nvGrpSpPr>
        <p:grpSpPr>
          <a:xfrm rot="16200000">
            <a:off x="2444737" y="2602434"/>
            <a:ext cx="731520" cy="99842"/>
            <a:chOff x="3242764" y="5818185"/>
            <a:chExt cx="674055" cy="99842"/>
          </a:xfrm>
        </p:grpSpPr>
        <p:cxnSp>
          <p:nvCxnSpPr>
            <p:cNvPr id="62" name="Straight Connector 61">
              <a:extLst>
                <a:ext uri="{FF2B5EF4-FFF2-40B4-BE49-F238E27FC236}">
                  <a16:creationId xmlns:a16="http://schemas.microsoft.com/office/drawing/2014/main" id="{6CBD37DE-05A5-4590-9D6E-CF9987F6DAAC}"/>
                </a:ext>
              </a:extLst>
            </p:cNvPr>
            <p:cNvCxnSpPr>
              <a:cxnSpLocks/>
            </p:cNvCxnSpPr>
            <p:nvPr/>
          </p:nvCxnSpPr>
          <p:spPr>
            <a:xfrm rot="5400000" flipV="1">
              <a:off x="3586817" y="5565572"/>
              <a:ext cx="0" cy="59666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Flowchart: Connector 62">
              <a:extLst>
                <a:ext uri="{FF2B5EF4-FFF2-40B4-BE49-F238E27FC236}">
                  <a16:creationId xmlns:a16="http://schemas.microsoft.com/office/drawing/2014/main" id="{CE5B312A-A2A7-4F29-8834-BA7261C105DE}"/>
                </a:ext>
              </a:extLst>
            </p:cNvPr>
            <p:cNvSpPr/>
            <p:nvPr/>
          </p:nvSpPr>
          <p:spPr>
            <a:xfrm>
              <a:off x="3825379" y="5826587"/>
              <a:ext cx="91440" cy="91440"/>
            </a:xfrm>
            <a:prstGeom prst="flowChartConnector">
              <a:avLst/>
            </a:prstGeom>
            <a:solidFill>
              <a:srgbClr val="1362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64" name="Flowchart: Connector 63">
              <a:extLst>
                <a:ext uri="{FF2B5EF4-FFF2-40B4-BE49-F238E27FC236}">
                  <a16:creationId xmlns:a16="http://schemas.microsoft.com/office/drawing/2014/main" id="{EB41BC19-46F9-4B1F-9C29-1A159B92E3CB}"/>
                </a:ext>
              </a:extLst>
            </p:cNvPr>
            <p:cNvSpPr/>
            <p:nvPr/>
          </p:nvSpPr>
          <p:spPr>
            <a:xfrm>
              <a:off x="3242764" y="5818185"/>
              <a:ext cx="91440" cy="91440"/>
            </a:xfrm>
            <a:prstGeom prst="flowChartConnector">
              <a:avLst/>
            </a:prstGeom>
            <a:solidFill>
              <a:srgbClr val="1362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grpSp>
      <p:sp>
        <p:nvSpPr>
          <p:cNvPr id="65" name="TextBox 64">
            <a:extLst>
              <a:ext uri="{FF2B5EF4-FFF2-40B4-BE49-F238E27FC236}">
                <a16:creationId xmlns:a16="http://schemas.microsoft.com/office/drawing/2014/main" id="{DCB1CC86-49F3-471B-ABDB-0BEDB2FEB7E5}"/>
              </a:ext>
            </a:extLst>
          </p:cNvPr>
          <p:cNvSpPr txBox="1"/>
          <p:nvPr/>
        </p:nvSpPr>
        <p:spPr>
          <a:xfrm>
            <a:off x="9364615" y="4289925"/>
            <a:ext cx="2120891" cy="841256"/>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a:defRPr lang="en-US"/>
            </a:defPPr>
            <a:lvl1pPr marL="0" marR="0" lvl="0" indent="0" algn="r" defTabSz="309563" eaLnBrk="1"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36294"/>
                </a:solidFill>
                <a:effectLst/>
                <a:uLnTx/>
                <a:uFillTx/>
                <a:latin typeface="Calibri "/>
                <a:cs typeface="Helvetica"/>
              </a:defRPr>
            </a:lvl1pPr>
          </a:lstStyle>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
                <a:cs typeface="Helvetica"/>
              </a:rPr>
              <a:t>Gene Therapy Regulatory Framework</a:t>
            </a:r>
          </a:p>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
                <a:cs typeface="Helvetica"/>
              </a:rPr>
              <a:t>2025</a:t>
            </a:r>
          </a:p>
        </p:txBody>
      </p:sp>
      <p:sp>
        <p:nvSpPr>
          <p:cNvPr id="66" name="TextBox 65">
            <a:extLst>
              <a:ext uri="{FF2B5EF4-FFF2-40B4-BE49-F238E27FC236}">
                <a16:creationId xmlns:a16="http://schemas.microsoft.com/office/drawing/2014/main" id="{831E3D8A-5AF0-4CDC-9B4C-A9D81EEF5A21}"/>
              </a:ext>
            </a:extLst>
          </p:cNvPr>
          <p:cNvSpPr txBox="1"/>
          <p:nvPr/>
        </p:nvSpPr>
        <p:spPr>
          <a:xfrm>
            <a:off x="10274194" y="1371122"/>
            <a:ext cx="1646873" cy="841256"/>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a:defRPr lang="en-US"/>
            </a:defPPr>
            <a:lvl1pPr marL="0" marR="0" lvl="0" indent="0" algn="r" defTabSz="309563" eaLnBrk="1"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36294"/>
                </a:solidFill>
                <a:effectLst/>
                <a:uLnTx/>
                <a:uFillTx/>
                <a:latin typeface="Calibri "/>
                <a:cs typeface="Helvetica"/>
              </a:defRPr>
            </a:lvl1pPr>
          </a:lstStyle>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
                <a:cs typeface="Helvetica"/>
              </a:rPr>
              <a:t>AAV Clinical Manual</a:t>
            </a:r>
          </a:p>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
                <a:cs typeface="Helvetica"/>
              </a:rPr>
              <a:t>2026</a:t>
            </a:r>
          </a:p>
        </p:txBody>
      </p:sp>
      <p:grpSp>
        <p:nvGrpSpPr>
          <p:cNvPr id="67" name="Group 66">
            <a:extLst>
              <a:ext uri="{FF2B5EF4-FFF2-40B4-BE49-F238E27FC236}">
                <a16:creationId xmlns:a16="http://schemas.microsoft.com/office/drawing/2014/main" id="{6A302E19-95FF-4941-9336-EDDF287B44F8}"/>
              </a:ext>
            </a:extLst>
          </p:cNvPr>
          <p:cNvGrpSpPr/>
          <p:nvPr/>
        </p:nvGrpSpPr>
        <p:grpSpPr>
          <a:xfrm rot="16200000">
            <a:off x="10769502" y="2605214"/>
            <a:ext cx="731520" cy="99842"/>
            <a:chOff x="3242764" y="5818185"/>
            <a:chExt cx="674055" cy="99842"/>
          </a:xfrm>
        </p:grpSpPr>
        <p:cxnSp>
          <p:nvCxnSpPr>
            <p:cNvPr id="68" name="Straight Connector 67">
              <a:extLst>
                <a:ext uri="{FF2B5EF4-FFF2-40B4-BE49-F238E27FC236}">
                  <a16:creationId xmlns:a16="http://schemas.microsoft.com/office/drawing/2014/main" id="{0212E22A-88A0-4F83-AC4B-9F24653BE09C}"/>
                </a:ext>
              </a:extLst>
            </p:cNvPr>
            <p:cNvCxnSpPr>
              <a:cxnSpLocks/>
            </p:cNvCxnSpPr>
            <p:nvPr/>
          </p:nvCxnSpPr>
          <p:spPr>
            <a:xfrm rot="5400000" flipV="1">
              <a:off x="3586817" y="5565572"/>
              <a:ext cx="0" cy="59666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9" name="Flowchart: Connector 68">
              <a:extLst>
                <a:ext uri="{FF2B5EF4-FFF2-40B4-BE49-F238E27FC236}">
                  <a16:creationId xmlns:a16="http://schemas.microsoft.com/office/drawing/2014/main" id="{CFF71584-C234-4FF0-BD52-C87D590CC226}"/>
                </a:ext>
              </a:extLst>
            </p:cNvPr>
            <p:cNvSpPr/>
            <p:nvPr/>
          </p:nvSpPr>
          <p:spPr>
            <a:xfrm>
              <a:off x="3825379" y="5826587"/>
              <a:ext cx="91440" cy="91440"/>
            </a:xfrm>
            <a:prstGeom prst="flowChartConnector">
              <a:avLst/>
            </a:prstGeom>
            <a:solidFill>
              <a:srgbClr val="1362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70" name="Flowchart: Connector 69">
              <a:extLst>
                <a:ext uri="{FF2B5EF4-FFF2-40B4-BE49-F238E27FC236}">
                  <a16:creationId xmlns:a16="http://schemas.microsoft.com/office/drawing/2014/main" id="{C4776A54-FF62-4A7B-99E4-D1C5AECBE5F7}"/>
                </a:ext>
              </a:extLst>
            </p:cNvPr>
            <p:cNvSpPr/>
            <p:nvPr/>
          </p:nvSpPr>
          <p:spPr>
            <a:xfrm>
              <a:off x="3242764" y="5818185"/>
              <a:ext cx="91440" cy="91440"/>
            </a:xfrm>
            <a:prstGeom prst="flowChartConnector">
              <a:avLst/>
            </a:prstGeom>
            <a:solidFill>
              <a:srgbClr val="1362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grpSp>
      <p:sp>
        <p:nvSpPr>
          <p:cNvPr id="71" name="TextBox 70">
            <a:extLst>
              <a:ext uri="{FF2B5EF4-FFF2-40B4-BE49-F238E27FC236}">
                <a16:creationId xmlns:a16="http://schemas.microsoft.com/office/drawing/2014/main" id="{D99D3FC2-AD6F-45CB-9AFA-22A6F3B27784}"/>
              </a:ext>
            </a:extLst>
          </p:cNvPr>
          <p:cNvSpPr txBox="1"/>
          <p:nvPr/>
        </p:nvSpPr>
        <p:spPr>
          <a:xfrm>
            <a:off x="4681365" y="1381527"/>
            <a:ext cx="1646873" cy="841256"/>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a:defRPr lang="en-US"/>
            </a:defPPr>
            <a:lvl1pPr marL="0" marR="0" lvl="0" indent="0" algn="r" defTabSz="309563" eaLnBrk="1"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36294"/>
                </a:solidFill>
                <a:effectLst/>
                <a:uLnTx/>
                <a:uFillTx/>
                <a:latin typeface="Calibri "/>
                <a:cs typeface="Helvetica"/>
              </a:defRPr>
            </a:lvl1pPr>
          </a:lstStyle>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36294"/>
                </a:solidFill>
                <a:effectLst/>
                <a:uLnTx/>
                <a:uFillTx/>
                <a:latin typeface="Calibri "/>
                <a:cs typeface="Helvetica"/>
              </a:rPr>
              <a:t>Disease Selection White Paper</a:t>
            </a:r>
          </a:p>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36294"/>
                </a:solidFill>
                <a:effectLst/>
                <a:uLnTx/>
                <a:uFillTx/>
                <a:latin typeface="Calibri "/>
                <a:cs typeface="Helvetica"/>
              </a:rPr>
              <a:t>Fall 2022</a:t>
            </a:r>
          </a:p>
        </p:txBody>
      </p:sp>
      <p:grpSp>
        <p:nvGrpSpPr>
          <p:cNvPr id="72" name="Group 71">
            <a:extLst>
              <a:ext uri="{FF2B5EF4-FFF2-40B4-BE49-F238E27FC236}">
                <a16:creationId xmlns:a16="http://schemas.microsoft.com/office/drawing/2014/main" id="{E4A1E3E7-5C26-4750-B12C-49F05BCDC83D}"/>
              </a:ext>
            </a:extLst>
          </p:cNvPr>
          <p:cNvGrpSpPr/>
          <p:nvPr/>
        </p:nvGrpSpPr>
        <p:grpSpPr>
          <a:xfrm rot="16200000">
            <a:off x="5089121" y="2612839"/>
            <a:ext cx="731520" cy="99842"/>
            <a:chOff x="3242764" y="5818185"/>
            <a:chExt cx="674055" cy="99842"/>
          </a:xfrm>
        </p:grpSpPr>
        <p:cxnSp>
          <p:nvCxnSpPr>
            <p:cNvPr id="73" name="Straight Connector 72">
              <a:extLst>
                <a:ext uri="{FF2B5EF4-FFF2-40B4-BE49-F238E27FC236}">
                  <a16:creationId xmlns:a16="http://schemas.microsoft.com/office/drawing/2014/main" id="{3F85FC28-3240-48FE-897F-0AAFD1B03FB2}"/>
                </a:ext>
              </a:extLst>
            </p:cNvPr>
            <p:cNvCxnSpPr>
              <a:cxnSpLocks/>
            </p:cNvCxnSpPr>
            <p:nvPr/>
          </p:nvCxnSpPr>
          <p:spPr>
            <a:xfrm rot="5400000" flipV="1">
              <a:off x="3586817" y="5565572"/>
              <a:ext cx="0" cy="59666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4" name="Flowchart: Connector 73">
              <a:extLst>
                <a:ext uri="{FF2B5EF4-FFF2-40B4-BE49-F238E27FC236}">
                  <a16:creationId xmlns:a16="http://schemas.microsoft.com/office/drawing/2014/main" id="{AC41FC4F-907C-4481-9EA8-555FBE181A9E}"/>
                </a:ext>
              </a:extLst>
            </p:cNvPr>
            <p:cNvSpPr/>
            <p:nvPr/>
          </p:nvSpPr>
          <p:spPr>
            <a:xfrm>
              <a:off x="3825379" y="5826587"/>
              <a:ext cx="91440" cy="91440"/>
            </a:xfrm>
            <a:prstGeom prst="flowChartConnector">
              <a:avLst/>
            </a:prstGeom>
            <a:solidFill>
              <a:srgbClr val="1362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75" name="Flowchart: Connector 74">
              <a:extLst>
                <a:ext uri="{FF2B5EF4-FFF2-40B4-BE49-F238E27FC236}">
                  <a16:creationId xmlns:a16="http://schemas.microsoft.com/office/drawing/2014/main" id="{E2A9DCEA-D982-4035-A0F7-86934466337E}"/>
                </a:ext>
              </a:extLst>
            </p:cNvPr>
            <p:cNvSpPr/>
            <p:nvPr/>
          </p:nvSpPr>
          <p:spPr>
            <a:xfrm>
              <a:off x="3242764" y="5818185"/>
              <a:ext cx="91440" cy="91440"/>
            </a:xfrm>
            <a:prstGeom prst="flowChartConnector">
              <a:avLst/>
            </a:prstGeom>
            <a:solidFill>
              <a:srgbClr val="1362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grpSp>
      <p:sp>
        <p:nvSpPr>
          <p:cNvPr id="76" name="TextBox 75">
            <a:extLst>
              <a:ext uri="{FF2B5EF4-FFF2-40B4-BE49-F238E27FC236}">
                <a16:creationId xmlns:a16="http://schemas.microsoft.com/office/drawing/2014/main" id="{1FA10A24-83EB-4336-882D-0CD665692A56}"/>
              </a:ext>
            </a:extLst>
          </p:cNvPr>
          <p:cNvSpPr txBox="1"/>
          <p:nvPr/>
        </p:nvSpPr>
        <p:spPr>
          <a:xfrm>
            <a:off x="3709730" y="4278897"/>
            <a:ext cx="1881239" cy="1087477"/>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a:defRPr lang="en-US"/>
            </a:defPPr>
            <a:lvl1pPr marL="0" marR="0" lvl="0" indent="0" algn="r" defTabSz="309563" eaLnBrk="1"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36294"/>
                </a:solidFill>
                <a:effectLst/>
                <a:uLnTx/>
                <a:uFillTx/>
                <a:latin typeface="Calibri "/>
                <a:cs typeface="Helvetica"/>
              </a:defRPr>
            </a:lvl1pPr>
          </a:lstStyle>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36294"/>
                </a:solidFill>
                <a:effectLst/>
                <a:uLnTx/>
                <a:uFillTx/>
                <a:latin typeface="Calibri "/>
                <a:cs typeface="Helvetica"/>
              </a:rPr>
              <a:t>AAV Research Awards, Diseases Selected</a:t>
            </a:r>
          </a:p>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36294"/>
                </a:solidFill>
                <a:effectLst/>
                <a:uLnTx/>
                <a:uFillTx/>
                <a:latin typeface="Calibri "/>
                <a:cs typeface="Helvetica"/>
              </a:rPr>
              <a:t>Spring/Summer 2022</a:t>
            </a:r>
          </a:p>
        </p:txBody>
      </p:sp>
      <p:grpSp>
        <p:nvGrpSpPr>
          <p:cNvPr id="77" name="Group 76">
            <a:extLst>
              <a:ext uri="{FF2B5EF4-FFF2-40B4-BE49-F238E27FC236}">
                <a16:creationId xmlns:a16="http://schemas.microsoft.com/office/drawing/2014/main" id="{21C82171-7185-4BDD-BAFD-C739D576A550}"/>
              </a:ext>
            </a:extLst>
          </p:cNvPr>
          <p:cNvGrpSpPr/>
          <p:nvPr/>
        </p:nvGrpSpPr>
        <p:grpSpPr>
          <a:xfrm rot="16200000">
            <a:off x="4234669" y="3762210"/>
            <a:ext cx="731520" cy="99842"/>
            <a:chOff x="3242764" y="5818185"/>
            <a:chExt cx="674055" cy="99842"/>
          </a:xfrm>
        </p:grpSpPr>
        <p:cxnSp>
          <p:nvCxnSpPr>
            <p:cNvPr id="78" name="Straight Connector 77">
              <a:extLst>
                <a:ext uri="{FF2B5EF4-FFF2-40B4-BE49-F238E27FC236}">
                  <a16:creationId xmlns:a16="http://schemas.microsoft.com/office/drawing/2014/main" id="{D3271E53-EC0A-4250-AA96-37256FCB7013}"/>
                </a:ext>
              </a:extLst>
            </p:cNvPr>
            <p:cNvCxnSpPr>
              <a:cxnSpLocks/>
            </p:cNvCxnSpPr>
            <p:nvPr/>
          </p:nvCxnSpPr>
          <p:spPr>
            <a:xfrm rot="5400000" flipV="1">
              <a:off x="3586817" y="5565572"/>
              <a:ext cx="0" cy="59666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9" name="Flowchart: Connector 78">
              <a:extLst>
                <a:ext uri="{FF2B5EF4-FFF2-40B4-BE49-F238E27FC236}">
                  <a16:creationId xmlns:a16="http://schemas.microsoft.com/office/drawing/2014/main" id="{8DCBBA79-8A7A-4126-861F-DF8845FCBDDD}"/>
                </a:ext>
              </a:extLst>
            </p:cNvPr>
            <p:cNvSpPr/>
            <p:nvPr/>
          </p:nvSpPr>
          <p:spPr>
            <a:xfrm>
              <a:off x="3825379" y="5826587"/>
              <a:ext cx="91440" cy="91440"/>
            </a:xfrm>
            <a:prstGeom prst="flowChartConnector">
              <a:avLst/>
            </a:prstGeom>
            <a:solidFill>
              <a:srgbClr val="1362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80" name="Flowchart: Connector 79">
              <a:extLst>
                <a:ext uri="{FF2B5EF4-FFF2-40B4-BE49-F238E27FC236}">
                  <a16:creationId xmlns:a16="http://schemas.microsoft.com/office/drawing/2014/main" id="{074B21CF-00DB-44E7-906E-C492A8578402}"/>
                </a:ext>
              </a:extLst>
            </p:cNvPr>
            <p:cNvSpPr/>
            <p:nvPr/>
          </p:nvSpPr>
          <p:spPr>
            <a:xfrm>
              <a:off x="3242764" y="5818185"/>
              <a:ext cx="91440" cy="91440"/>
            </a:xfrm>
            <a:prstGeom prst="flowChartConnector">
              <a:avLst/>
            </a:prstGeom>
            <a:solidFill>
              <a:srgbClr val="1362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grpSp>
      <p:sp>
        <p:nvSpPr>
          <p:cNvPr id="81" name="TextBox 80">
            <a:extLst>
              <a:ext uri="{FF2B5EF4-FFF2-40B4-BE49-F238E27FC236}">
                <a16:creationId xmlns:a16="http://schemas.microsoft.com/office/drawing/2014/main" id="{3F9E54A6-6BBF-484E-828C-62D33063A067}"/>
              </a:ext>
            </a:extLst>
          </p:cNvPr>
          <p:cNvSpPr txBox="1"/>
          <p:nvPr/>
        </p:nvSpPr>
        <p:spPr>
          <a:xfrm>
            <a:off x="1022625" y="4289925"/>
            <a:ext cx="1646873" cy="841256"/>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a:defRPr lang="en-US"/>
            </a:defPPr>
            <a:lvl1pPr marL="0" marR="0" lvl="0" indent="0" algn="r" defTabSz="309563" eaLnBrk="1"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36294"/>
                </a:solidFill>
                <a:effectLst/>
                <a:uLnTx/>
                <a:uFillTx/>
                <a:latin typeface="Calibri "/>
                <a:cs typeface="Helvetica"/>
              </a:defRPr>
            </a:lvl1pPr>
          </a:lstStyle>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36294"/>
                </a:solidFill>
                <a:effectLst/>
                <a:uLnTx/>
                <a:uFillTx/>
                <a:latin typeface="Calibri "/>
                <a:cs typeface="Helvetica"/>
              </a:rPr>
              <a:t>AMP BGTC Launch</a:t>
            </a:r>
          </a:p>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36294"/>
                </a:solidFill>
                <a:effectLst/>
                <a:uLnTx/>
                <a:uFillTx/>
                <a:latin typeface="Calibri "/>
                <a:cs typeface="Helvetica"/>
              </a:rPr>
              <a:t>October 27, 2021</a:t>
            </a:r>
          </a:p>
        </p:txBody>
      </p:sp>
      <p:grpSp>
        <p:nvGrpSpPr>
          <p:cNvPr id="82" name="Group 81">
            <a:extLst>
              <a:ext uri="{FF2B5EF4-FFF2-40B4-BE49-F238E27FC236}">
                <a16:creationId xmlns:a16="http://schemas.microsoft.com/office/drawing/2014/main" id="{D7A7BB12-3C9D-40B3-8951-6DFD6D645BA3}"/>
              </a:ext>
            </a:extLst>
          </p:cNvPr>
          <p:cNvGrpSpPr/>
          <p:nvPr/>
        </p:nvGrpSpPr>
        <p:grpSpPr>
          <a:xfrm rot="16200000">
            <a:off x="1484503" y="3787761"/>
            <a:ext cx="731520" cy="99842"/>
            <a:chOff x="3242764" y="5818185"/>
            <a:chExt cx="674055" cy="99842"/>
          </a:xfrm>
        </p:grpSpPr>
        <p:cxnSp>
          <p:nvCxnSpPr>
            <p:cNvPr id="83" name="Straight Connector 82">
              <a:extLst>
                <a:ext uri="{FF2B5EF4-FFF2-40B4-BE49-F238E27FC236}">
                  <a16:creationId xmlns:a16="http://schemas.microsoft.com/office/drawing/2014/main" id="{5FEE991F-5014-4498-8134-9F86367B2F75}"/>
                </a:ext>
              </a:extLst>
            </p:cNvPr>
            <p:cNvCxnSpPr>
              <a:cxnSpLocks/>
            </p:cNvCxnSpPr>
            <p:nvPr/>
          </p:nvCxnSpPr>
          <p:spPr>
            <a:xfrm rot="5400000" flipV="1">
              <a:off x="3586817" y="5565572"/>
              <a:ext cx="0" cy="59666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4" name="Flowchart: Connector 83">
              <a:extLst>
                <a:ext uri="{FF2B5EF4-FFF2-40B4-BE49-F238E27FC236}">
                  <a16:creationId xmlns:a16="http://schemas.microsoft.com/office/drawing/2014/main" id="{F714A8C9-C45D-4F37-908B-9B950B5CF548}"/>
                </a:ext>
              </a:extLst>
            </p:cNvPr>
            <p:cNvSpPr/>
            <p:nvPr/>
          </p:nvSpPr>
          <p:spPr>
            <a:xfrm>
              <a:off x="3825379" y="5826587"/>
              <a:ext cx="91440" cy="91440"/>
            </a:xfrm>
            <a:prstGeom prst="flowChartConnector">
              <a:avLst/>
            </a:prstGeom>
            <a:solidFill>
              <a:srgbClr val="1362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85" name="Flowchart: Connector 84">
              <a:extLst>
                <a:ext uri="{FF2B5EF4-FFF2-40B4-BE49-F238E27FC236}">
                  <a16:creationId xmlns:a16="http://schemas.microsoft.com/office/drawing/2014/main" id="{E7BE3C02-9F9A-49AD-A5CA-A5C933491924}"/>
                </a:ext>
              </a:extLst>
            </p:cNvPr>
            <p:cNvSpPr/>
            <p:nvPr/>
          </p:nvSpPr>
          <p:spPr>
            <a:xfrm>
              <a:off x="3242764" y="5818185"/>
              <a:ext cx="91440" cy="91440"/>
            </a:xfrm>
            <a:prstGeom prst="flowChartConnector">
              <a:avLst/>
            </a:prstGeom>
            <a:solidFill>
              <a:srgbClr val="1362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grpSp>
      <p:sp>
        <p:nvSpPr>
          <p:cNvPr id="86" name="Rectangle: Rounded Corners 85">
            <a:extLst>
              <a:ext uri="{FF2B5EF4-FFF2-40B4-BE49-F238E27FC236}">
                <a16:creationId xmlns:a16="http://schemas.microsoft.com/office/drawing/2014/main" id="{86ACC2BC-6957-4297-8D89-8F55673DBCA4}"/>
              </a:ext>
            </a:extLst>
          </p:cNvPr>
          <p:cNvSpPr/>
          <p:nvPr/>
        </p:nvSpPr>
        <p:spPr>
          <a:xfrm>
            <a:off x="6409783" y="2675862"/>
            <a:ext cx="1784701" cy="308364"/>
          </a:xfrm>
          <a:prstGeom prst="roundRect">
            <a:avLst/>
          </a:prstGeom>
          <a:solidFill>
            <a:schemeClr val="accent2">
              <a:lumMod val="40000"/>
              <a:lumOff val="60000"/>
            </a:schemeClr>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Helvetica"/>
              <a:ea typeface="+mn-ea"/>
              <a:cs typeface="Helvetica"/>
              <a:sym typeface="Helvetica"/>
            </a:endParaRPr>
          </a:p>
        </p:txBody>
      </p:sp>
      <p:sp>
        <p:nvSpPr>
          <p:cNvPr id="87" name="TextBox 86">
            <a:extLst>
              <a:ext uri="{FF2B5EF4-FFF2-40B4-BE49-F238E27FC236}">
                <a16:creationId xmlns:a16="http://schemas.microsoft.com/office/drawing/2014/main" id="{3D09F494-964F-489D-B8DC-235B082C66E6}"/>
              </a:ext>
            </a:extLst>
          </p:cNvPr>
          <p:cNvSpPr txBox="1"/>
          <p:nvPr/>
        </p:nvSpPr>
        <p:spPr>
          <a:xfrm>
            <a:off x="6494844" y="2648715"/>
            <a:ext cx="1584251" cy="518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
                <a:cs typeface="Helvetica"/>
              </a:rPr>
              <a:t>Trials 1-3</a:t>
            </a:r>
          </a:p>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88" name="Rectangle: Rounded Corners 87">
            <a:extLst>
              <a:ext uri="{FF2B5EF4-FFF2-40B4-BE49-F238E27FC236}">
                <a16:creationId xmlns:a16="http://schemas.microsoft.com/office/drawing/2014/main" id="{30381BE0-9865-4872-B6D7-A900A2250EFD}"/>
              </a:ext>
            </a:extLst>
          </p:cNvPr>
          <p:cNvSpPr/>
          <p:nvPr/>
        </p:nvSpPr>
        <p:spPr>
          <a:xfrm>
            <a:off x="8566040" y="2672422"/>
            <a:ext cx="1784701" cy="308364"/>
          </a:xfrm>
          <a:prstGeom prst="roundRect">
            <a:avLst/>
          </a:prstGeom>
          <a:solidFill>
            <a:schemeClr val="accent2">
              <a:lumMod val="40000"/>
              <a:lumOff val="60000"/>
            </a:schemeClr>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Helvetica"/>
              <a:ea typeface="+mn-ea"/>
              <a:cs typeface="Helvetica"/>
              <a:sym typeface="Helvetica"/>
            </a:endParaRPr>
          </a:p>
        </p:txBody>
      </p:sp>
      <p:sp>
        <p:nvSpPr>
          <p:cNvPr id="89" name="TextBox 88">
            <a:extLst>
              <a:ext uri="{FF2B5EF4-FFF2-40B4-BE49-F238E27FC236}">
                <a16:creationId xmlns:a16="http://schemas.microsoft.com/office/drawing/2014/main" id="{2A859DAA-6977-4FA3-B585-1727A7B1BF56}"/>
              </a:ext>
            </a:extLst>
          </p:cNvPr>
          <p:cNvSpPr txBox="1"/>
          <p:nvPr/>
        </p:nvSpPr>
        <p:spPr>
          <a:xfrm>
            <a:off x="8651101" y="2645275"/>
            <a:ext cx="1584251" cy="518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
                <a:cs typeface="Helvetica"/>
              </a:rPr>
              <a:t>Trials 4-6</a:t>
            </a:r>
          </a:p>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pic>
        <p:nvPicPr>
          <p:cNvPr id="90" name="Graphic 89" descr="Rocket with solid fill">
            <a:extLst>
              <a:ext uri="{FF2B5EF4-FFF2-40B4-BE49-F238E27FC236}">
                <a16:creationId xmlns:a16="http://schemas.microsoft.com/office/drawing/2014/main" id="{22F7A4D2-CC13-4A14-B857-DA3E6F7CA3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6981" y="3934984"/>
            <a:ext cx="914400" cy="914400"/>
          </a:xfrm>
          <a:prstGeom prst="rect">
            <a:avLst/>
          </a:prstGeom>
        </p:spPr>
      </p:pic>
      <p:pic>
        <p:nvPicPr>
          <p:cNvPr id="91" name="Graphic 90" descr="Star with solid fill">
            <a:extLst>
              <a:ext uri="{FF2B5EF4-FFF2-40B4-BE49-F238E27FC236}">
                <a16:creationId xmlns:a16="http://schemas.microsoft.com/office/drawing/2014/main" id="{E8023C05-BA5C-42B2-88BF-B381721B09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9231" y="2929342"/>
            <a:ext cx="592198" cy="592198"/>
          </a:xfrm>
          <a:prstGeom prst="rect">
            <a:avLst/>
          </a:prstGeom>
        </p:spPr>
      </p:pic>
      <p:grpSp>
        <p:nvGrpSpPr>
          <p:cNvPr id="92" name="Group 91">
            <a:extLst>
              <a:ext uri="{FF2B5EF4-FFF2-40B4-BE49-F238E27FC236}">
                <a16:creationId xmlns:a16="http://schemas.microsoft.com/office/drawing/2014/main" id="{553E77BF-1484-4381-BCA0-C637A0B0A604}"/>
              </a:ext>
            </a:extLst>
          </p:cNvPr>
          <p:cNvGrpSpPr/>
          <p:nvPr/>
        </p:nvGrpSpPr>
        <p:grpSpPr>
          <a:xfrm rot="16200000">
            <a:off x="8019570" y="3771961"/>
            <a:ext cx="731520" cy="99842"/>
            <a:chOff x="3242764" y="5818185"/>
            <a:chExt cx="674055" cy="99842"/>
          </a:xfrm>
        </p:grpSpPr>
        <p:cxnSp>
          <p:nvCxnSpPr>
            <p:cNvPr id="93" name="Straight Connector 92">
              <a:extLst>
                <a:ext uri="{FF2B5EF4-FFF2-40B4-BE49-F238E27FC236}">
                  <a16:creationId xmlns:a16="http://schemas.microsoft.com/office/drawing/2014/main" id="{331A8363-D010-4C4F-AFD0-DD7BFDAFBC67}"/>
                </a:ext>
              </a:extLst>
            </p:cNvPr>
            <p:cNvCxnSpPr>
              <a:cxnSpLocks/>
            </p:cNvCxnSpPr>
            <p:nvPr/>
          </p:nvCxnSpPr>
          <p:spPr>
            <a:xfrm rot="5400000" flipV="1">
              <a:off x="3586817" y="5565572"/>
              <a:ext cx="0" cy="59666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4" name="Flowchart: Connector 93">
              <a:extLst>
                <a:ext uri="{FF2B5EF4-FFF2-40B4-BE49-F238E27FC236}">
                  <a16:creationId xmlns:a16="http://schemas.microsoft.com/office/drawing/2014/main" id="{1E114DAE-AF9B-407E-B649-A2741009A6E1}"/>
                </a:ext>
              </a:extLst>
            </p:cNvPr>
            <p:cNvSpPr/>
            <p:nvPr/>
          </p:nvSpPr>
          <p:spPr>
            <a:xfrm>
              <a:off x="3825379" y="5826587"/>
              <a:ext cx="91440" cy="91440"/>
            </a:xfrm>
            <a:prstGeom prst="flowChartConnector">
              <a:avLst/>
            </a:prstGeom>
            <a:solidFill>
              <a:srgbClr val="1362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95" name="Flowchart: Connector 94">
              <a:extLst>
                <a:ext uri="{FF2B5EF4-FFF2-40B4-BE49-F238E27FC236}">
                  <a16:creationId xmlns:a16="http://schemas.microsoft.com/office/drawing/2014/main" id="{D2BD86BE-A4A9-47E8-8395-0512DA84C8EF}"/>
                </a:ext>
              </a:extLst>
            </p:cNvPr>
            <p:cNvSpPr/>
            <p:nvPr/>
          </p:nvSpPr>
          <p:spPr>
            <a:xfrm>
              <a:off x="3242764" y="5818185"/>
              <a:ext cx="91440" cy="91440"/>
            </a:xfrm>
            <a:prstGeom prst="flowChartConnector">
              <a:avLst/>
            </a:prstGeom>
            <a:solidFill>
              <a:srgbClr val="1362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grpSp>
      <p:sp>
        <p:nvSpPr>
          <p:cNvPr id="96" name="TextBox 95">
            <a:extLst>
              <a:ext uri="{FF2B5EF4-FFF2-40B4-BE49-F238E27FC236}">
                <a16:creationId xmlns:a16="http://schemas.microsoft.com/office/drawing/2014/main" id="{30D3C18A-1003-40F5-A135-1F3534746818}"/>
              </a:ext>
            </a:extLst>
          </p:cNvPr>
          <p:cNvSpPr txBox="1"/>
          <p:nvPr/>
        </p:nvSpPr>
        <p:spPr>
          <a:xfrm>
            <a:off x="7869775" y="4289925"/>
            <a:ext cx="1022707" cy="841256"/>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a:defRPr lang="en-US"/>
            </a:defPPr>
            <a:lvl1pPr marL="0" marR="0" lvl="0" indent="0" algn="r" defTabSz="309563" eaLnBrk="1"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136294"/>
                </a:solidFill>
                <a:effectLst/>
                <a:uLnTx/>
                <a:uFillTx/>
                <a:latin typeface="Calibri "/>
                <a:cs typeface="Helvetica"/>
              </a:defRPr>
            </a:lvl1pPr>
          </a:lstStyle>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
                <a:cs typeface="Helvetica"/>
              </a:rPr>
              <a:t>Go/No-Go </a:t>
            </a:r>
          </a:p>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
                <a:cs typeface="Helvetica"/>
              </a:rPr>
              <a:t>Decision</a:t>
            </a:r>
          </a:p>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
                <a:cs typeface="Helvetica"/>
              </a:rPr>
              <a:t>2024</a:t>
            </a:r>
          </a:p>
        </p:txBody>
      </p:sp>
      <p:sp>
        <p:nvSpPr>
          <p:cNvPr id="97" name="Title 1">
            <a:extLst>
              <a:ext uri="{FF2B5EF4-FFF2-40B4-BE49-F238E27FC236}">
                <a16:creationId xmlns:a16="http://schemas.microsoft.com/office/drawing/2014/main" id="{9240D888-3C7A-4661-9307-DD6743640070}"/>
              </a:ext>
            </a:extLst>
          </p:cNvPr>
          <p:cNvSpPr>
            <a:spLocks noGrp="1"/>
          </p:cNvSpPr>
          <p:nvPr>
            <p:ph type="title"/>
          </p:nvPr>
        </p:nvSpPr>
        <p:spPr>
          <a:xfrm>
            <a:off x="508634" y="-16895"/>
            <a:ext cx="10427460" cy="890324"/>
          </a:xfrm>
        </p:spPr>
        <p:txBody>
          <a:bodyPr>
            <a:normAutofit/>
          </a:bodyPr>
          <a:lstStyle/>
          <a:p>
            <a:r>
              <a:rPr lang="en-US" sz="3600" dirty="0">
                <a:solidFill>
                  <a:srgbClr val="136294"/>
                </a:solidFill>
                <a:latin typeface="Calibri "/>
                <a:ea typeface="+mn-ea"/>
                <a:cs typeface="Helvetica"/>
              </a:rPr>
              <a:t>AMP BGTC short- and long-term deliverables</a:t>
            </a:r>
            <a:endParaRPr lang="en-US" sz="3600" dirty="0">
              <a:solidFill>
                <a:srgbClr val="136294"/>
              </a:solidFill>
            </a:endParaRPr>
          </a:p>
        </p:txBody>
      </p:sp>
      <p:sp>
        <p:nvSpPr>
          <p:cNvPr id="98" name="Slide Number Placeholder 3">
            <a:extLst>
              <a:ext uri="{FF2B5EF4-FFF2-40B4-BE49-F238E27FC236}">
                <a16:creationId xmlns:a16="http://schemas.microsoft.com/office/drawing/2014/main" id="{E3C4D775-A2FE-41C5-9391-78FBF3B9E9DA}"/>
              </a:ext>
            </a:extLst>
          </p:cNvPr>
          <p:cNvSpPr txBox="1">
            <a:spLocks/>
          </p:cNvSpPr>
          <p:nvPr/>
        </p:nvSpPr>
        <p:spPr>
          <a:xfrm>
            <a:off x="11664665" y="6432634"/>
            <a:ext cx="214802" cy="212302"/>
          </a:xfrm>
          <a:prstGeom prst="rect">
            <a:avLst/>
          </a:prstGeom>
          <a:ln w="12700">
            <a:miter lim="400000"/>
          </a:ln>
        </p:spPr>
        <p:txBody>
          <a:bodyPr wrap="none" lIns="50800" tIns="50800" rIns="50800" bIns="50800" anchor="t">
            <a:spAutoFit/>
          </a:bodyPr>
          <a:lstStyle>
            <a:defPPr>
              <a:defRPr lang="en-US"/>
            </a:defPPr>
            <a:lvl1pPr algn="r" rtl="0" fontAlgn="base">
              <a:spcBef>
                <a:spcPct val="0"/>
              </a:spcBef>
              <a:spcAft>
                <a:spcPct val="0"/>
              </a:spcAft>
              <a:defRPr sz="713" kern="1200">
                <a:solidFill>
                  <a:srgbClr val="006394"/>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713" b="0" i="0" u="none" strike="noStrike" kern="1200" cap="none" spc="0" normalizeH="0" baseline="0" noProof="0" smtClean="0">
                <a:ln>
                  <a:noFill/>
                </a:ln>
                <a:solidFill>
                  <a:srgbClr val="006394"/>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713" b="0" i="0" u="none" strike="noStrike" kern="1200" cap="none" spc="0" normalizeH="0" baseline="0" noProof="0" dirty="0">
              <a:ln>
                <a:noFill/>
              </a:ln>
              <a:solidFill>
                <a:srgbClr val="006394"/>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16241358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Arrow Connector 34">
            <a:extLst>
              <a:ext uri="{FF2B5EF4-FFF2-40B4-BE49-F238E27FC236}">
                <a16:creationId xmlns:a16="http://schemas.microsoft.com/office/drawing/2014/main" id="{68838F13-E765-4C10-B60D-3BB84DE71DC8}"/>
              </a:ext>
            </a:extLst>
          </p:cNvPr>
          <p:cNvCxnSpPr>
            <a:cxnSpLocks/>
          </p:cNvCxnSpPr>
          <p:nvPr/>
        </p:nvCxnSpPr>
        <p:spPr>
          <a:xfrm>
            <a:off x="5832733" y="1716750"/>
            <a:ext cx="29535" cy="3980674"/>
          </a:xfrm>
          <a:prstGeom prst="straightConnector1">
            <a:avLst/>
          </a:prstGeom>
          <a:noFill/>
          <a:ln w="25400" cap="flat">
            <a:solidFill>
              <a:srgbClr val="000000"/>
            </a:solidFill>
            <a:prstDash val="dash"/>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12" name="Straight Arrow Connector 11">
            <a:extLst>
              <a:ext uri="{FF2B5EF4-FFF2-40B4-BE49-F238E27FC236}">
                <a16:creationId xmlns:a16="http://schemas.microsoft.com/office/drawing/2014/main" id="{EC7F0B5C-E635-4D41-8D53-FD5D632FE03D}"/>
              </a:ext>
            </a:extLst>
          </p:cNvPr>
          <p:cNvCxnSpPr>
            <a:cxnSpLocks/>
          </p:cNvCxnSpPr>
          <p:nvPr/>
        </p:nvCxnSpPr>
        <p:spPr>
          <a:xfrm>
            <a:off x="1935413" y="1768134"/>
            <a:ext cx="17580" cy="3822111"/>
          </a:xfrm>
          <a:prstGeom prst="straightConnector1">
            <a:avLst/>
          </a:prstGeom>
          <a:noFill/>
          <a:ln w="25400" cap="flat">
            <a:solidFill>
              <a:srgbClr val="000000"/>
            </a:solidFill>
            <a:prstDash val="dash"/>
            <a:miter lim="400000"/>
            <a:headEnd type="none" w="med" len="med"/>
            <a:tailEnd type="none" w="med" len="med"/>
          </a:ln>
          <a:effectLst/>
          <a:sp3d/>
        </p:spPr>
        <p:style>
          <a:lnRef idx="0">
            <a:scrgbClr r="0" g="0" b="0"/>
          </a:lnRef>
          <a:fillRef idx="0">
            <a:scrgbClr r="0" g="0" b="0"/>
          </a:fillRef>
          <a:effectRef idx="0">
            <a:scrgbClr r="0" g="0" b="0"/>
          </a:effectRef>
          <a:fontRef idx="none"/>
        </p:style>
      </p:cxnSp>
      <p:sp>
        <p:nvSpPr>
          <p:cNvPr id="13" name="Title 1">
            <a:extLst>
              <a:ext uri="{FF2B5EF4-FFF2-40B4-BE49-F238E27FC236}">
                <a16:creationId xmlns:a16="http://schemas.microsoft.com/office/drawing/2014/main" id="{09F64799-BDB9-4B58-A58B-3746809DB51A}"/>
              </a:ext>
            </a:extLst>
          </p:cNvPr>
          <p:cNvSpPr>
            <a:spLocks noGrp="1"/>
          </p:cNvSpPr>
          <p:nvPr>
            <p:ph type="title"/>
          </p:nvPr>
        </p:nvSpPr>
        <p:spPr>
          <a:xfrm>
            <a:off x="625635" y="74551"/>
            <a:ext cx="11176809" cy="894630"/>
          </a:xfrm>
        </p:spPr>
        <p:txBody>
          <a:bodyPr>
            <a:noAutofit/>
          </a:bodyPr>
          <a:lstStyle/>
          <a:p>
            <a:r>
              <a:rPr lang="en-US" sz="3600" dirty="0">
                <a:solidFill>
                  <a:srgbClr val="136294"/>
                </a:solidFill>
              </a:rPr>
              <a:t>BGTC research and clinical program upcoming actions</a:t>
            </a:r>
          </a:p>
        </p:txBody>
      </p:sp>
      <p:sp>
        <p:nvSpPr>
          <p:cNvPr id="14" name="TextBox 13">
            <a:extLst>
              <a:ext uri="{FF2B5EF4-FFF2-40B4-BE49-F238E27FC236}">
                <a16:creationId xmlns:a16="http://schemas.microsoft.com/office/drawing/2014/main" id="{DDFD9DC0-AF03-4842-A3F5-001EAA1B527A}"/>
              </a:ext>
            </a:extLst>
          </p:cNvPr>
          <p:cNvSpPr txBox="1"/>
          <p:nvPr/>
        </p:nvSpPr>
        <p:spPr>
          <a:xfrm>
            <a:off x="-60675" y="2022027"/>
            <a:ext cx="155684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1A041"/>
                </a:solidFill>
                <a:effectLst/>
                <a:uLnTx/>
                <a:uFillTx/>
                <a:latin typeface="Calibri" panose="020F0502020204030204" pitchFamily="34" charset="0"/>
                <a:ea typeface="Helvetica"/>
                <a:cs typeface="Calibri" panose="020F0502020204030204" pitchFamily="34" charset="0"/>
                <a:sym typeface="Helvetica"/>
              </a:rPr>
              <a:t>Clinical Program</a:t>
            </a:r>
          </a:p>
        </p:txBody>
      </p:sp>
      <p:sp>
        <p:nvSpPr>
          <p:cNvPr id="16" name="Arrow: Chevron 15">
            <a:extLst>
              <a:ext uri="{FF2B5EF4-FFF2-40B4-BE49-F238E27FC236}">
                <a16:creationId xmlns:a16="http://schemas.microsoft.com/office/drawing/2014/main" id="{F4C521E8-1C39-4049-BA27-A15E1D64CAB5}"/>
              </a:ext>
            </a:extLst>
          </p:cNvPr>
          <p:cNvSpPr/>
          <p:nvPr/>
        </p:nvSpPr>
        <p:spPr>
          <a:xfrm>
            <a:off x="1727677" y="1229043"/>
            <a:ext cx="1755241" cy="641932"/>
          </a:xfrm>
          <a:prstGeom prst="chevron">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25400" cap="flat">
            <a:solidFill>
              <a:schemeClr val="accent1"/>
            </a:solidFill>
            <a:prstDash val="solid"/>
            <a:round/>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17" name="Arrow: Chevron 16">
            <a:extLst>
              <a:ext uri="{FF2B5EF4-FFF2-40B4-BE49-F238E27FC236}">
                <a16:creationId xmlns:a16="http://schemas.microsoft.com/office/drawing/2014/main" id="{37EBBAA3-4C89-4638-87F5-E177BEDB491E}"/>
              </a:ext>
            </a:extLst>
          </p:cNvPr>
          <p:cNvSpPr/>
          <p:nvPr/>
        </p:nvSpPr>
        <p:spPr>
          <a:xfrm>
            <a:off x="6669926" y="1226143"/>
            <a:ext cx="1755241" cy="641932"/>
          </a:xfrm>
          <a:prstGeom prst="chevron">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25400" cap="flat">
            <a:solidFill>
              <a:schemeClr val="accent1"/>
            </a:solidFill>
            <a:prstDash val="solid"/>
            <a:round/>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19" name="TextBox 18">
            <a:extLst>
              <a:ext uri="{FF2B5EF4-FFF2-40B4-BE49-F238E27FC236}">
                <a16:creationId xmlns:a16="http://schemas.microsoft.com/office/drawing/2014/main" id="{881B53F0-3EB1-467B-95E9-760F92C635CF}"/>
              </a:ext>
            </a:extLst>
          </p:cNvPr>
          <p:cNvSpPr txBox="1"/>
          <p:nvPr/>
        </p:nvSpPr>
        <p:spPr>
          <a:xfrm>
            <a:off x="6918026" y="1384365"/>
            <a:ext cx="14030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rPr>
              <a:t>March</a:t>
            </a:r>
            <a:endParaRPr kumimoji="0" lang="en-US" sz="1000" b="1"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endParaRPr>
          </a:p>
        </p:txBody>
      </p:sp>
      <p:sp>
        <p:nvSpPr>
          <p:cNvPr id="21" name="TextBox 20">
            <a:extLst>
              <a:ext uri="{FF2B5EF4-FFF2-40B4-BE49-F238E27FC236}">
                <a16:creationId xmlns:a16="http://schemas.microsoft.com/office/drawing/2014/main" id="{6CF0A853-DA31-4822-B5BA-D5ADD7FA6787}"/>
              </a:ext>
            </a:extLst>
          </p:cNvPr>
          <p:cNvSpPr txBox="1"/>
          <p:nvPr/>
        </p:nvSpPr>
        <p:spPr>
          <a:xfrm>
            <a:off x="1935413" y="1398167"/>
            <a:ext cx="14030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rPr>
              <a:t>December</a:t>
            </a:r>
            <a:endParaRPr kumimoji="0" lang="en-US" sz="1000" b="1"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endParaRPr>
          </a:p>
        </p:txBody>
      </p:sp>
      <p:sp>
        <p:nvSpPr>
          <p:cNvPr id="22" name="TextBox 21">
            <a:extLst>
              <a:ext uri="{FF2B5EF4-FFF2-40B4-BE49-F238E27FC236}">
                <a16:creationId xmlns:a16="http://schemas.microsoft.com/office/drawing/2014/main" id="{0A409B1A-0CA3-4D61-A190-7F3D5B4629C1}"/>
              </a:ext>
            </a:extLst>
          </p:cNvPr>
          <p:cNvSpPr txBox="1"/>
          <p:nvPr/>
        </p:nvSpPr>
        <p:spPr>
          <a:xfrm>
            <a:off x="-76200" y="3440184"/>
            <a:ext cx="155684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6294">
                    <a:lumMod val="60000"/>
                    <a:lumOff val="40000"/>
                  </a:srgbClr>
                </a:solidFill>
                <a:effectLst/>
                <a:uLnTx/>
                <a:uFillTx/>
                <a:latin typeface="Calibri" panose="020F0502020204030204" pitchFamily="34" charset="0"/>
                <a:ea typeface="Helvetica"/>
                <a:cs typeface="Calibri" panose="020F0502020204030204" pitchFamily="34" charset="0"/>
                <a:sym typeface="Helvetica"/>
              </a:rPr>
              <a:t>AAV</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6294">
                    <a:lumMod val="60000"/>
                    <a:lumOff val="40000"/>
                  </a:srgbClr>
                </a:solidFill>
                <a:effectLst/>
                <a:uLnTx/>
                <a:uFillTx/>
                <a:latin typeface="Calibri" panose="020F0502020204030204" pitchFamily="34" charset="0"/>
                <a:ea typeface="Helvetica"/>
                <a:cs typeface="Calibri" panose="020F0502020204030204" pitchFamily="34" charset="0"/>
                <a:sym typeface="Helvetica"/>
              </a:rPr>
              <a:t>Research</a:t>
            </a:r>
          </a:p>
        </p:txBody>
      </p:sp>
      <p:sp>
        <p:nvSpPr>
          <p:cNvPr id="23" name="Arrow: Chevron 22">
            <a:extLst>
              <a:ext uri="{FF2B5EF4-FFF2-40B4-BE49-F238E27FC236}">
                <a16:creationId xmlns:a16="http://schemas.microsoft.com/office/drawing/2014/main" id="{2C6BD766-0E60-4791-AD9F-2654754B407F}"/>
              </a:ext>
            </a:extLst>
          </p:cNvPr>
          <p:cNvSpPr/>
          <p:nvPr/>
        </p:nvSpPr>
        <p:spPr>
          <a:xfrm>
            <a:off x="3374801" y="1227156"/>
            <a:ext cx="1755241" cy="641932"/>
          </a:xfrm>
          <a:prstGeom prst="chevron">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25400" cap="flat">
            <a:solidFill>
              <a:schemeClr val="accent1"/>
            </a:solidFill>
            <a:prstDash val="solid"/>
            <a:round/>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24" name="TextBox 23">
            <a:extLst>
              <a:ext uri="{FF2B5EF4-FFF2-40B4-BE49-F238E27FC236}">
                <a16:creationId xmlns:a16="http://schemas.microsoft.com/office/drawing/2014/main" id="{CC0FC1BD-D684-4464-ABA7-9E15249AC0CE}"/>
              </a:ext>
            </a:extLst>
          </p:cNvPr>
          <p:cNvSpPr txBox="1"/>
          <p:nvPr/>
        </p:nvSpPr>
        <p:spPr>
          <a:xfrm>
            <a:off x="3540330" y="1385378"/>
            <a:ext cx="14030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rPr>
              <a:t>January</a:t>
            </a:r>
            <a:endParaRPr kumimoji="0" lang="en-US"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endParaRPr>
          </a:p>
        </p:txBody>
      </p:sp>
      <p:sp>
        <p:nvSpPr>
          <p:cNvPr id="25" name="Arrow: Chevron 24">
            <a:extLst>
              <a:ext uri="{FF2B5EF4-FFF2-40B4-BE49-F238E27FC236}">
                <a16:creationId xmlns:a16="http://schemas.microsoft.com/office/drawing/2014/main" id="{78FB7B7F-D269-4EBD-8DC2-1786AE111924}"/>
              </a:ext>
            </a:extLst>
          </p:cNvPr>
          <p:cNvSpPr/>
          <p:nvPr/>
        </p:nvSpPr>
        <p:spPr>
          <a:xfrm>
            <a:off x="5033076" y="1225269"/>
            <a:ext cx="1755241" cy="641932"/>
          </a:xfrm>
          <a:prstGeom prst="chevron">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25400" cap="flat">
            <a:solidFill>
              <a:schemeClr val="accent1"/>
            </a:solidFill>
            <a:prstDash val="solid"/>
            <a:round/>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26" name="TextBox 25">
            <a:extLst>
              <a:ext uri="{FF2B5EF4-FFF2-40B4-BE49-F238E27FC236}">
                <a16:creationId xmlns:a16="http://schemas.microsoft.com/office/drawing/2014/main" id="{94FE9556-5ED6-4E7F-AF99-17A2A10F3EBE}"/>
              </a:ext>
            </a:extLst>
          </p:cNvPr>
          <p:cNvSpPr txBox="1"/>
          <p:nvPr/>
        </p:nvSpPr>
        <p:spPr>
          <a:xfrm>
            <a:off x="5214915" y="1370589"/>
            <a:ext cx="14030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rPr>
              <a:t>February</a:t>
            </a:r>
            <a:endParaRPr kumimoji="0" lang="en-US"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endParaRPr>
          </a:p>
        </p:txBody>
      </p:sp>
      <p:sp>
        <p:nvSpPr>
          <p:cNvPr id="27" name="Arrow: Striped Right 26">
            <a:extLst>
              <a:ext uri="{FF2B5EF4-FFF2-40B4-BE49-F238E27FC236}">
                <a16:creationId xmlns:a16="http://schemas.microsoft.com/office/drawing/2014/main" id="{1509A851-0E98-425E-AA2E-C2B90AC5CE5E}"/>
              </a:ext>
            </a:extLst>
          </p:cNvPr>
          <p:cNvSpPr/>
          <p:nvPr/>
        </p:nvSpPr>
        <p:spPr>
          <a:xfrm>
            <a:off x="1219200" y="2197315"/>
            <a:ext cx="540071" cy="354627"/>
          </a:xfrm>
          <a:prstGeom prst="stripedRigh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0" tIns="0" rIns="0" bIns="0" numCol="1" spcCol="38100" rtlCol="0" anchor="ctr">
            <a:spAutoFit/>
          </a:bodyPr>
          <a:lstStyle/>
          <a:p>
            <a:pPr marL="0" marR="0" lvl="0" indent="0" algn="ctr" defTabSz="1219261" rtl="0" eaLnBrk="1" fontAlgn="auto" latinLnBrk="0" hangingPunct="0">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6394"/>
              </a:solidFill>
              <a:effectLst/>
              <a:uLnTx/>
              <a:uFillTx/>
              <a:latin typeface="Helvetica"/>
              <a:ea typeface="Helvetica"/>
              <a:cs typeface="Helvetica"/>
              <a:sym typeface="Helvetica"/>
            </a:endParaRPr>
          </a:p>
        </p:txBody>
      </p:sp>
      <p:sp>
        <p:nvSpPr>
          <p:cNvPr id="28" name="Arrow: Striped Right 27">
            <a:extLst>
              <a:ext uri="{FF2B5EF4-FFF2-40B4-BE49-F238E27FC236}">
                <a16:creationId xmlns:a16="http://schemas.microsoft.com/office/drawing/2014/main" id="{A68F80D8-3C25-40BB-A7B6-350B7CCFBA84}"/>
              </a:ext>
            </a:extLst>
          </p:cNvPr>
          <p:cNvSpPr/>
          <p:nvPr/>
        </p:nvSpPr>
        <p:spPr>
          <a:xfrm>
            <a:off x="1260751" y="3624733"/>
            <a:ext cx="540071" cy="354627"/>
          </a:xfrm>
          <a:prstGeom prst="stripedRightArrow">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0" tIns="0" rIns="0" bIns="0" numCol="1" spcCol="38100" rtlCol="0" anchor="ctr">
            <a:spAutoFit/>
          </a:bodyPr>
          <a:lstStyle/>
          <a:p>
            <a:pPr marL="0" marR="0" lvl="0" indent="0" algn="ctr" defTabSz="1219261" rtl="0" eaLnBrk="1" fontAlgn="auto" latinLnBrk="0" hangingPunct="0">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6394"/>
              </a:solidFill>
              <a:effectLst/>
              <a:uLnTx/>
              <a:uFillTx/>
              <a:latin typeface="Helvetica"/>
              <a:ea typeface="Helvetica"/>
              <a:cs typeface="Helvetica"/>
              <a:sym typeface="Helvetica"/>
            </a:endParaRPr>
          </a:p>
        </p:txBody>
      </p:sp>
      <p:sp>
        <p:nvSpPr>
          <p:cNvPr id="32" name="Rectangle: Rounded Corners 31">
            <a:extLst>
              <a:ext uri="{FF2B5EF4-FFF2-40B4-BE49-F238E27FC236}">
                <a16:creationId xmlns:a16="http://schemas.microsoft.com/office/drawing/2014/main" id="{D00C1D68-EEE6-47D9-8EFA-AE918F0EBA46}"/>
              </a:ext>
            </a:extLst>
          </p:cNvPr>
          <p:cNvSpPr/>
          <p:nvPr/>
        </p:nvSpPr>
        <p:spPr>
          <a:xfrm>
            <a:off x="3328951" y="2061722"/>
            <a:ext cx="1227645" cy="625812"/>
          </a:xfrm>
          <a:prstGeom prst="round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cs typeface="Calibri"/>
              </a:rPr>
              <a:t>Info Webinars</a:t>
            </a:r>
          </a:p>
        </p:txBody>
      </p:sp>
      <p:sp>
        <p:nvSpPr>
          <p:cNvPr id="33" name="Rectangle: Rounded Corners 32">
            <a:extLst>
              <a:ext uri="{FF2B5EF4-FFF2-40B4-BE49-F238E27FC236}">
                <a16:creationId xmlns:a16="http://schemas.microsoft.com/office/drawing/2014/main" id="{FB068A38-AE2A-460D-9E94-774A6345B5EA}"/>
              </a:ext>
            </a:extLst>
          </p:cNvPr>
          <p:cNvSpPr/>
          <p:nvPr/>
        </p:nvSpPr>
        <p:spPr>
          <a:xfrm>
            <a:off x="5891967" y="2667000"/>
            <a:ext cx="2350558" cy="625812"/>
          </a:xfrm>
          <a:prstGeom prst="round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cs typeface="Calibri"/>
              </a:rPr>
              <a:t>Review nominations, down-select for RFP invitations</a:t>
            </a:r>
          </a:p>
        </p:txBody>
      </p:sp>
      <p:sp>
        <p:nvSpPr>
          <p:cNvPr id="34" name="Rectangle: Rounded Corners 33">
            <a:extLst>
              <a:ext uri="{FF2B5EF4-FFF2-40B4-BE49-F238E27FC236}">
                <a16:creationId xmlns:a16="http://schemas.microsoft.com/office/drawing/2014/main" id="{E9840EA8-9C9C-4D25-8F39-126D72B382C4}"/>
              </a:ext>
            </a:extLst>
          </p:cNvPr>
          <p:cNvSpPr/>
          <p:nvPr/>
        </p:nvSpPr>
        <p:spPr>
          <a:xfrm>
            <a:off x="5909832" y="4186722"/>
            <a:ext cx="2903383" cy="625812"/>
          </a:xfrm>
          <a:prstGeom prst="roundRect">
            <a:avLst/>
          </a:prstGeom>
          <a:solidFill>
            <a:schemeClr val="accent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cs typeface="Calibri"/>
              </a:rPr>
              <a:t>Review applications, select awardees, issue awards</a:t>
            </a:r>
          </a:p>
        </p:txBody>
      </p:sp>
      <p:sp>
        <p:nvSpPr>
          <p:cNvPr id="36" name="TextBox 35">
            <a:extLst>
              <a:ext uri="{FF2B5EF4-FFF2-40B4-BE49-F238E27FC236}">
                <a16:creationId xmlns:a16="http://schemas.microsoft.com/office/drawing/2014/main" id="{C3D50774-CFE7-4613-B372-9600855926A3}"/>
              </a:ext>
            </a:extLst>
          </p:cNvPr>
          <p:cNvSpPr txBox="1"/>
          <p:nvPr/>
        </p:nvSpPr>
        <p:spPr>
          <a:xfrm>
            <a:off x="1143000" y="5580720"/>
            <a:ext cx="170924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Helvetica"/>
                <a:cs typeface="Calibri" panose="020F0502020204030204" pitchFamily="34" charset="0"/>
                <a:sym typeface="Helvetica"/>
              </a:rPr>
              <a:t>RFPs and disease </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Helvetica"/>
                <a:cs typeface="Calibri" panose="020F0502020204030204" pitchFamily="34" charset="0"/>
                <a:sym typeface="Helvetica"/>
              </a:rPr>
              <a:t>nomination form</a:t>
            </a:r>
          </a:p>
          <a:p>
            <a:pPr marL="0" marR="0" lvl="0" indent="0" algn="ctr" defTabSz="825500" rtl="0" eaLnBrk="1" fontAlgn="auto" latinLnBrk="0" hangingPunct="0">
              <a:lnSpc>
                <a:spcPct val="100000"/>
              </a:lnSpc>
              <a:spcBef>
                <a:spcPts val="0"/>
              </a:spcBef>
              <a:spcAft>
                <a:spcPts val="0"/>
              </a:spcAft>
              <a:buClrTx/>
              <a:buSzTx/>
              <a:buFontTx/>
              <a:buNone/>
              <a:tabLst/>
              <a:defRPr/>
            </a:pPr>
            <a:r>
              <a:rPr lang="en-US" sz="1200" b="1" dirty="0">
                <a:solidFill>
                  <a:srgbClr val="000000"/>
                </a:solidFill>
                <a:latin typeface="Calibri" panose="020F0502020204030204" pitchFamily="34" charset="0"/>
                <a:ea typeface="Helvetica"/>
                <a:cs typeface="Calibri" panose="020F0502020204030204" pitchFamily="34" charset="0"/>
                <a:sym typeface="Helvetica"/>
              </a:rPr>
              <a:t>p</a:t>
            </a:r>
            <a:r>
              <a:rPr kumimoji="0" lang="en-US" sz="1200" b="1" i="0" u="none" strike="noStrike" kern="1200" cap="none" spc="0" normalizeH="0" baseline="0" noProof="0" dirty="0" err="1">
                <a:ln>
                  <a:noFill/>
                </a:ln>
                <a:solidFill>
                  <a:srgbClr val="000000"/>
                </a:solidFill>
                <a:effectLst/>
                <a:uLnTx/>
                <a:uFillTx/>
                <a:latin typeface="Calibri" panose="020F0502020204030204" pitchFamily="34" charset="0"/>
                <a:ea typeface="Helvetica"/>
                <a:cs typeface="Calibri" panose="020F0502020204030204" pitchFamily="34" charset="0"/>
                <a:sym typeface="Helvetica"/>
              </a:rPr>
              <a:t>ublished</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Helvetica"/>
                <a:cs typeface="Calibri" panose="020F0502020204030204" pitchFamily="34" charset="0"/>
                <a:sym typeface="Helvetica"/>
              </a:rPr>
              <a:t> December 2</a:t>
            </a:r>
            <a:r>
              <a:rPr kumimoji="0" lang="en-US" sz="1200" b="1" i="0" u="none" strike="noStrike" kern="1200" cap="none" spc="0" normalizeH="0" baseline="30000" noProof="0" dirty="0">
                <a:ln>
                  <a:noFill/>
                </a:ln>
                <a:solidFill>
                  <a:srgbClr val="000000"/>
                </a:solidFill>
                <a:effectLst/>
                <a:uLnTx/>
                <a:uFillTx/>
                <a:latin typeface="Calibri" panose="020F0502020204030204" pitchFamily="34" charset="0"/>
                <a:ea typeface="Helvetica"/>
                <a:cs typeface="Calibri" panose="020F0502020204030204" pitchFamily="34" charset="0"/>
                <a:sym typeface="Helvetica"/>
              </a:rPr>
              <a:t>nd</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Helvetica"/>
                <a:cs typeface="Calibri" panose="020F0502020204030204" pitchFamily="34" charset="0"/>
                <a:sym typeface="Helvetica"/>
              </a:rPr>
              <a:t> </a:t>
            </a:r>
          </a:p>
        </p:txBody>
      </p:sp>
      <p:sp>
        <p:nvSpPr>
          <p:cNvPr id="40" name="Rectangle: Rounded Corners 39">
            <a:extLst>
              <a:ext uri="{FF2B5EF4-FFF2-40B4-BE49-F238E27FC236}">
                <a16:creationId xmlns:a16="http://schemas.microsoft.com/office/drawing/2014/main" id="{8D3A0DE8-BA61-4926-961A-EC13C8E35B62}"/>
              </a:ext>
            </a:extLst>
          </p:cNvPr>
          <p:cNvSpPr/>
          <p:nvPr/>
        </p:nvSpPr>
        <p:spPr>
          <a:xfrm>
            <a:off x="1997626" y="4245717"/>
            <a:ext cx="2121570" cy="625812"/>
          </a:xfrm>
          <a:prstGeom prst="roundRect">
            <a:avLst/>
          </a:prstGeom>
          <a:solidFill>
            <a:schemeClr val="accent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cs typeface="Calibri"/>
              </a:rPr>
              <a:t>Establish review   working group</a:t>
            </a:r>
          </a:p>
        </p:txBody>
      </p:sp>
      <p:sp>
        <p:nvSpPr>
          <p:cNvPr id="43" name="Rectangle: Rounded Corners 42">
            <a:extLst>
              <a:ext uri="{FF2B5EF4-FFF2-40B4-BE49-F238E27FC236}">
                <a16:creationId xmlns:a16="http://schemas.microsoft.com/office/drawing/2014/main" id="{8EBA2865-43F1-4EB2-90B6-D258BA70E482}"/>
              </a:ext>
            </a:extLst>
          </p:cNvPr>
          <p:cNvSpPr/>
          <p:nvPr/>
        </p:nvSpPr>
        <p:spPr>
          <a:xfrm>
            <a:off x="3320941" y="3565188"/>
            <a:ext cx="1191693" cy="625812"/>
          </a:xfrm>
          <a:prstGeom prst="roundRect">
            <a:avLst/>
          </a:prstGeom>
          <a:solidFill>
            <a:schemeClr val="accent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Calibri"/>
                <a:cs typeface="Calibri"/>
              </a:rPr>
              <a:t>Info Webinars</a:t>
            </a:r>
          </a:p>
        </p:txBody>
      </p:sp>
      <p:sp>
        <p:nvSpPr>
          <p:cNvPr id="46" name="Rectangle: Rounded Corners 45">
            <a:extLst>
              <a:ext uri="{FF2B5EF4-FFF2-40B4-BE49-F238E27FC236}">
                <a16:creationId xmlns:a16="http://schemas.microsoft.com/office/drawing/2014/main" id="{1040D426-F586-427F-937F-5F7E6E2C26CF}"/>
              </a:ext>
            </a:extLst>
          </p:cNvPr>
          <p:cNvSpPr/>
          <p:nvPr/>
        </p:nvSpPr>
        <p:spPr>
          <a:xfrm>
            <a:off x="1997626" y="2743200"/>
            <a:ext cx="2121570" cy="625812"/>
          </a:xfrm>
          <a:prstGeom prst="round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cs typeface="Calibri"/>
              </a:rPr>
              <a:t>Establish review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cs typeface="Calibri"/>
              </a:rPr>
              <a:t>working group</a:t>
            </a:r>
          </a:p>
        </p:txBody>
      </p:sp>
      <p:sp>
        <p:nvSpPr>
          <p:cNvPr id="2" name="Slide Number Placeholder 1">
            <a:extLst>
              <a:ext uri="{FF2B5EF4-FFF2-40B4-BE49-F238E27FC236}">
                <a16:creationId xmlns:a16="http://schemas.microsoft.com/office/drawing/2014/main" id="{45A4B34D-9AE0-40DB-A568-1401D7EB1C99}"/>
              </a:ext>
            </a:extLst>
          </p:cNvPr>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136294"/>
                </a:solidFill>
                <a:effectLst/>
                <a:uLnTx/>
                <a:uFillTx/>
                <a:latin typeface="Calibri"/>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900" b="0" i="0" u="none" strike="noStrike" kern="1200" cap="none" spc="0" normalizeH="0" baseline="0" noProof="0" dirty="0">
              <a:ln>
                <a:noFill/>
              </a:ln>
              <a:solidFill>
                <a:srgbClr val="136294"/>
              </a:solidFill>
              <a:effectLst/>
              <a:uLnTx/>
              <a:uFillTx/>
              <a:latin typeface="Calibri"/>
              <a:cs typeface="Arial" pitchFamily="34" charset="0"/>
            </a:endParaRPr>
          </a:p>
        </p:txBody>
      </p:sp>
      <p:sp>
        <p:nvSpPr>
          <p:cNvPr id="44" name="TextBox 43">
            <a:extLst>
              <a:ext uri="{FF2B5EF4-FFF2-40B4-BE49-F238E27FC236}">
                <a16:creationId xmlns:a16="http://schemas.microsoft.com/office/drawing/2014/main" id="{201C212A-D166-4496-8CC3-38B5B8740024}"/>
              </a:ext>
            </a:extLst>
          </p:cNvPr>
          <p:cNvSpPr txBox="1"/>
          <p:nvPr/>
        </p:nvSpPr>
        <p:spPr>
          <a:xfrm>
            <a:off x="5007643" y="5722978"/>
            <a:ext cx="170924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pitchFamily="34" charset="0"/>
                <a:ea typeface="Helvetica"/>
                <a:cs typeface="Calibri" panose="020F0502020204030204" pitchFamily="34" charset="0"/>
                <a:sym typeface="Helvetica"/>
              </a:rPr>
              <a:t>Proposals and disease nominations due</a:t>
            </a:r>
          </a:p>
          <a:p>
            <a:pPr marL="0" marR="0" lvl="0" indent="0" algn="ctr" defTabSz="825500" rtl="0" eaLnBrk="1" fontAlgn="auto" latinLnBrk="0" hangingPunct="0">
              <a:lnSpc>
                <a:spcPct val="100000"/>
              </a:lnSpc>
              <a:spcBef>
                <a:spcPts val="0"/>
              </a:spcBef>
              <a:spcAft>
                <a:spcPts val="0"/>
              </a:spcAft>
              <a:buClrTx/>
              <a:buSzTx/>
              <a:buFontTx/>
              <a:buNone/>
              <a:tabLst/>
              <a:defRPr/>
            </a:pPr>
            <a:r>
              <a:rPr lang="en-US" sz="1200" b="1" dirty="0">
                <a:solidFill>
                  <a:srgbClr val="FF0000"/>
                </a:solidFill>
                <a:latin typeface="Calibri" panose="020F0502020204030204" pitchFamily="34" charset="0"/>
                <a:ea typeface="Helvetica"/>
                <a:cs typeface="Calibri" panose="020F0502020204030204" pitchFamily="34" charset="0"/>
                <a:sym typeface="Helvetica"/>
              </a:rPr>
              <a:t>February 18</a:t>
            </a:r>
            <a:r>
              <a:rPr lang="en-US" sz="1200" b="1" baseline="30000" dirty="0">
                <a:solidFill>
                  <a:srgbClr val="FF0000"/>
                </a:solidFill>
                <a:latin typeface="Calibri" panose="020F0502020204030204" pitchFamily="34" charset="0"/>
                <a:ea typeface="Helvetica"/>
                <a:cs typeface="Calibri" panose="020F0502020204030204" pitchFamily="34" charset="0"/>
                <a:sym typeface="Helvetica"/>
              </a:rPr>
              <a:t>th</a:t>
            </a:r>
            <a:endParaRPr lang="en-US" sz="1200" b="1" dirty="0">
              <a:solidFill>
                <a:srgbClr val="FF0000"/>
              </a:solidFill>
              <a:latin typeface="Calibri" panose="020F0502020204030204" pitchFamily="34" charset="0"/>
              <a:ea typeface="Helvetica"/>
              <a:cs typeface="Calibri" panose="020F0502020204030204" pitchFamily="34" charset="0"/>
              <a:sym typeface="Helvetica"/>
            </a:endParaRPr>
          </a:p>
          <a:p>
            <a:pPr marL="0" marR="0" lvl="0" indent="0" algn="ctr" defTabSz="825500" rtl="0" eaLnBrk="1" fontAlgn="auto" latinLnBrk="0" hangingPunct="0">
              <a:lnSpc>
                <a:spcPct val="100000"/>
              </a:lnSpc>
              <a:spcBef>
                <a:spcPts val="0"/>
              </a:spcBef>
              <a:spcAft>
                <a:spcPts val="0"/>
              </a:spcAft>
              <a:buClrTx/>
              <a:buSzTx/>
              <a:buFontTx/>
              <a:buNone/>
              <a:tabLst/>
              <a:defRPr/>
            </a:pPr>
            <a:r>
              <a:rPr lang="en-US" sz="1200" b="1" dirty="0">
                <a:solidFill>
                  <a:srgbClr val="FF0000"/>
                </a:solidFill>
                <a:latin typeface="Calibri" panose="020F0502020204030204" pitchFamily="34" charset="0"/>
                <a:ea typeface="Helvetica"/>
                <a:cs typeface="Calibri" panose="020F0502020204030204" pitchFamily="34" charset="0"/>
                <a:sym typeface="Helvetica"/>
              </a:rPr>
              <a:t>t</a:t>
            </a:r>
            <a:r>
              <a:rPr kumimoji="0" lang="en-US" sz="1200" b="1" i="0" u="none" strike="noStrike" kern="1200" cap="none" spc="0" normalizeH="0" baseline="0" noProof="0" dirty="0">
                <a:ln>
                  <a:noFill/>
                </a:ln>
                <a:solidFill>
                  <a:srgbClr val="FF0000"/>
                </a:solidFill>
                <a:effectLst/>
                <a:uLnTx/>
                <a:uFillTx/>
                <a:latin typeface="Calibri" panose="020F0502020204030204" pitchFamily="34" charset="0"/>
                <a:ea typeface="Helvetica"/>
                <a:cs typeface="Calibri" panose="020F0502020204030204" pitchFamily="34" charset="0"/>
                <a:sym typeface="Helvetica"/>
              </a:rPr>
              <a:t>o </a:t>
            </a:r>
            <a:r>
              <a:rPr kumimoji="0" lang="en-US" sz="1200" b="1" i="0" u="none" strike="noStrike" kern="1200" cap="none" spc="0" normalizeH="0" baseline="0" noProof="0" dirty="0">
                <a:ln>
                  <a:noFill/>
                </a:ln>
                <a:solidFill>
                  <a:srgbClr val="FF0000"/>
                </a:solidFill>
                <a:effectLst/>
                <a:uLnTx/>
                <a:uFillTx/>
                <a:latin typeface="Calibri" panose="020F0502020204030204" pitchFamily="34" charset="0"/>
                <a:ea typeface="Helvetica"/>
                <a:cs typeface="Calibri" panose="020F0502020204030204" pitchFamily="34" charset="0"/>
                <a:sym typeface="Helvetica"/>
                <a:hlinkClick r:id="rId2">
                  <a:extLst>
                    <a:ext uri="{A12FA001-AC4F-418D-AE19-62706E023703}">
                      <ahyp:hlinkClr xmlns:ahyp="http://schemas.microsoft.com/office/drawing/2018/hyperlinkcolor" val="tx"/>
                    </a:ext>
                  </a:extLst>
                </a:hlinkClick>
              </a:rPr>
              <a:t>BGTC@fnih.org</a:t>
            </a:r>
            <a:r>
              <a:rPr kumimoji="0" lang="en-US" sz="1200" b="1" i="0" u="none" strike="noStrike" kern="1200" cap="none" spc="0" normalizeH="0" baseline="0" noProof="0" dirty="0">
                <a:ln>
                  <a:noFill/>
                </a:ln>
                <a:solidFill>
                  <a:srgbClr val="FF0000"/>
                </a:solidFill>
                <a:effectLst/>
                <a:uLnTx/>
                <a:uFillTx/>
                <a:latin typeface="Calibri" panose="020F0502020204030204" pitchFamily="34" charset="0"/>
                <a:ea typeface="Helvetica"/>
                <a:cs typeface="Calibri" panose="020F0502020204030204" pitchFamily="34" charset="0"/>
                <a:sym typeface="Helvetica"/>
              </a:rPr>
              <a:t> </a:t>
            </a:r>
          </a:p>
        </p:txBody>
      </p:sp>
      <p:sp>
        <p:nvSpPr>
          <p:cNvPr id="47" name="Arrow: Chevron 46">
            <a:extLst>
              <a:ext uri="{FF2B5EF4-FFF2-40B4-BE49-F238E27FC236}">
                <a16:creationId xmlns:a16="http://schemas.microsoft.com/office/drawing/2014/main" id="{AD51976B-DE78-4712-83AB-7D3A634541CE}"/>
              </a:ext>
            </a:extLst>
          </p:cNvPr>
          <p:cNvSpPr/>
          <p:nvPr/>
        </p:nvSpPr>
        <p:spPr>
          <a:xfrm>
            <a:off x="8318663" y="1219200"/>
            <a:ext cx="1755241" cy="641932"/>
          </a:xfrm>
          <a:prstGeom prst="chevron">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25400" cap="flat">
            <a:solidFill>
              <a:schemeClr val="accent1"/>
            </a:solidFill>
            <a:prstDash val="solid"/>
            <a:round/>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48" name="TextBox 47">
            <a:extLst>
              <a:ext uri="{FF2B5EF4-FFF2-40B4-BE49-F238E27FC236}">
                <a16:creationId xmlns:a16="http://schemas.microsoft.com/office/drawing/2014/main" id="{F117A52D-B4F4-4F4D-A3EC-027E5F5C7EEF}"/>
              </a:ext>
            </a:extLst>
          </p:cNvPr>
          <p:cNvSpPr txBox="1"/>
          <p:nvPr/>
        </p:nvSpPr>
        <p:spPr>
          <a:xfrm>
            <a:off x="8566763" y="1377422"/>
            <a:ext cx="14030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rPr>
              <a:t>April</a:t>
            </a:r>
            <a:endParaRPr kumimoji="0" lang="en-US" sz="1000" b="1"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endParaRPr>
          </a:p>
        </p:txBody>
      </p:sp>
      <p:sp>
        <p:nvSpPr>
          <p:cNvPr id="49" name="Rectangle: Rounded Corners 48">
            <a:extLst>
              <a:ext uri="{FF2B5EF4-FFF2-40B4-BE49-F238E27FC236}">
                <a16:creationId xmlns:a16="http://schemas.microsoft.com/office/drawing/2014/main" id="{69BB0D28-4EBC-4F14-9C76-FD960BDB261D}"/>
              </a:ext>
            </a:extLst>
          </p:cNvPr>
          <p:cNvSpPr/>
          <p:nvPr/>
        </p:nvSpPr>
        <p:spPr>
          <a:xfrm>
            <a:off x="8318663" y="2667000"/>
            <a:ext cx="2934014" cy="625812"/>
          </a:xfrm>
          <a:prstGeom prst="round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Calibri"/>
                <a:cs typeface="Calibri"/>
              </a:rPr>
              <a:t>Clinical Trial RFP open to invited applicants</a:t>
            </a:r>
            <a:endParaRPr kumimoji="0" lang="en-US" sz="1400" b="1" i="0" u="none" strike="noStrike" kern="1200" cap="none" spc="0" normalizeH="0" baseline="0" noProof="0" dirty="0">
              <a:ln>
                <a:noFill/>
              </a:ln>
              <a:solidFill>
                <a:srgbClr val="FFFFFF"/>
              </a:solidFill>
              <a:effectLst/>
              <a:uLnTx/>
              <a:uFillTx/>
              <a:latin typeface="Calibri"/>
              <a:cs typeface="Calibri"/>
            </a:endParaRPr>
          </a:p>
        </p:txBody>
      </p:sp>
      <p:sp>
        <p:nvSpPr>
          <p:cNvPr id="50" name="Arrow: Chevron 49">
            <a:extLst>
              <a:ext uri="{FF2B5EF4-FFF2-40B4-BE49-F238E27FC236}">
                <a16:creationId xmlns:a16="http://schemas.microsoft.com/office/drawing/2014/main" id="{044ECAA2-018C-450A-9843-38746CC62015}"/>
              </a:ext>
            </a:extLst>
          </p:cNvPr>
          <p:cNvSpPr/>
          <p:nvPr/>
        </p:nvSpPr>
        <p:spPr>
          <a:xfrm>
            <a:off x="9976522" y="1226143"/>
            <a:ext cx="1755241" cy="641932"/>
          </a:xfrm>
          <a:prstGeom prst="chevron">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25400" cap="flat">
            <a:solidFill>
              <a:schemeClr val="accent1"/>
            </a:solidFill>
            <a:prstDash val="solid"/>
            <a:round/>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Helvetica"/>
              <a:ea typeface="+mn-ea"/>
              <a:cs typeface="Helvetica"/>
              <a:sym typeface="Helvetica"/>
            </a:endParaRPr>
          </a:p>
        </p:txBody>
      </p:sp>
      <p:sp>
        <p:nvSpPr>
          <p:cNvPr id="51" name="TextBox 50">
            <a:extLst>
              <a:ext uri="{FF2B5EF4-FFF2-40B4-BE49-F238E27FC236}">
                <a16:creationId xmlns:a16="http://schemas.microsoft.com/office/drawing/2014/main" id="{F90386FB-60C3-4DAF-9BE1-A0AF15F2B265}"/>
              </a:ext>
            </a:extLst>
          </p:cNvPr>
          <p:cNvSpPr txBox="1"/>
          <p:nvPr/>
        </p:nvSpPr>
        <p:spPr>
          <a:xfrm>
            <a:off x="10224622" y="1384365"/>
            <a:ext cx="14030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309563"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rPr>
              <a:t>May</a:t>
            </a:r>
            <a:endParaRPr kumimoji="0" lang="en-US" sz="1000" b="1"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endParaRPr>
          </a:p>
        </p:txBody>
      </p:sp>
      <p:sp>
        <p:nvSpPr>
          <p:cNvPr id="6" name="TextBox 5">
            <a:extLst>
              <a:ext uri="{FF2B5EF4-FFF2-40B4-BE49-F238E27FC236}">
                <a16:creationId xmlns:a16="http://schemas.microsoft.com/office/drawing/2014/main" id="{0047B97E-B185-4A74-8D99-CD8AB5EE4C38}"/>
              </a:ext>
            </a:extLst>
          </p:cNvPr>
          <p:cNvSpPr txBox="1"/>
          <p:nvPr/>
        </p:nvSpPr>
        <p:spPr>
          <a:xfrm>
            <a:off x="11443190" y="1501261"/>
            <a:ext cx="87858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accent1"/>
                </a:solidFill>
                <a:effectLst/>
                <a:uFillTx/>
                <a:latin typeface="+mn-lt"/>
                <a:ea typeface="+mn-ea"/>
                <a:cs typeface="+mn-cs"/>
                <a:sym typeface="Helvetica"/>
              </a:rPr>
              <a:t>…</a:t>
            </a:r>
          </a:p>
        </p:txBody>
      </p:sp>
    </p:spTree>
    <p:extLst>
      <p:ext uri="{BB962C8B-B14F-4D97-AF65-F5344CB8AC3E}">
        <p14:creationId xmlns:p14="http://schemas.microsoft.com/office/powerpoint/2010/main" val="325941646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05D7F5AF-EACA-4127-865A-A55B1ECD7FEA}"/>
              </a:ext>
            </a:extLst>
          </p:cNvPr>
          <p:cNvCxnSpPr>
            <a:cxnSpLocks/>
          </p:cNvCxnSpPr>
          <p:nvPr/>
        </p:nvCxnSpPr>
        <p:spPr>
          <a:xfrm flipH="1" flipV="1">
            <a:off x="7442000" y="1594103"/>
            <a:ext cx="16598" cy="4095858"/>
          </a:xfrm>
          <a:prstGeom prst="line">
            <a:avLst/>
          </a:prstGeom>
          <a:noFill/>
          <a:ln w="25400" cap="flat">
            <a:solidFill>
              <a:sysClr val="windowText" lastClr="000000"/>
            </a:solidFill>
            <a:prstDash val="sysDash"/>
            <a:miter lim="400000"/>
          </a:ln>
          <a:effectLst/>
          <a:sp3d/>
        </p:spPr>
      </p:cxnSp>
      <p:cxnSp>
        <p:nvCxnSpPr>
          <p:cNvPr id="57" name="Straight Connector 56">
            <a:extLst>
              <a:ext uri="{FF2B5EF4-FFF2-40B4-BE49-F238E27FC236}">
                <a16:creationId xmlns:a16="http://schemas.microsoft.com/office/drawing/2014/main" id="{74B00DB9-6411-4CCA-9AD4-BC099DCB0E7C}"/>
              </a:ext>
            </a:extLst>
          </p:cNvPr>
          <p:cNvCxnSpPr>
            <a:cxnSpLocks/>
          </p:cNvCxnSpPr>
          <p:nvPr/>
        </p:nvCxnSpPr>
        <p:spPr>
          <a:xfrm flipH="1" flipV="1">
            <a:off x="6586394" y="1527308"/>
            <a:ext cx="15940" cy="4181039"/>
          </a:xfrm>
          <a:prstGeom prst="line">
            <a:avLst/>
          </a:prstGeom>
          <a:noFill/>
          <a:ln w="25400" cap="flat">
            <a:solidFill>
              <a:sysClr val="windowText" lastClr="000000"/>
            </a:solidFill>
            <a:prstDash val="sysDash"/>
            <a:miter lim="400000"/>
          </a:ln>
          <a:effectLst/>
          <a:sp3d/>
        </p:spPr>
      </p:cxnSp>
      <p:cxnSp>
        <p:nvCxnSpPr>
          <p:cNvPr id="58" name="Straight Connector 57">
            <a:extLst>
              <a:ext uri="{FF2B5EF4-FFF2-40B4-BE49-F238E27FC236}">
                <a16:creationId xmlns:a16="http://schemas.microsoft.com/office/drawing/2014/main" id="{7058FA7B-3912-4BF8-BAD4-FA2C52C4E916}"/>
              </a:ext>
            </a:extLst>
          </p:cNvPr>
          <p:cNvCxnSpPr>
            <a:cxnSpLocks/>
          </p:cNvCxnSpPr>
          <p:nvPr/>
        </p:nvCxnSpPr>
        <p:spPr>
          <a:xfrm flipV="1">
            <a:off x="6024507" y="1527308"/>
            <a:ext cx="21542" cy="4150265"/>
          </a:xfrm>
          <a:prstGeom prst="line">
            <a:avLst/>
          </a:prstGeom>
          <a:noFill/>
          <a:ln w="25400" cap="flat">
            <a:solidFill>
              <a:sysClr val="windowText" lastClr="000000"/>
            </a:solidFill>
            <a:prstDash val="sysDash"/>
            <a:miter lim="400000"/>
          </a:ln>
          <a:effectLst/>
          <a:sp3d/>
        </p:spPr>
      </p:cxnSp>
      <p:cxnSp>
        <p:nvCxnSpPr>
          <p:cNvPr id="59" name="Straight Connector 58">
            <a:extLst>
              <a:ext uri="{FF2B5EF4-FFF2-40B4-BE49-F238E27FC236}">
                <a16:creationId xmlns:a16="http://schemas.microsoft.com/office/drawing/2014/main" id="{830730DA-A5C1-44EB-911F-B2D01CD63C6D}"/>
              </a:ext>
            </a:extLst>
          </p:cNvPr>
          <p:cNvCxnSpPr>
            <a:cxnSpLocks/>
          </p:cNvCxnSpPr>
          <p:nvPr/>
        </p:nvCxnSpPr>
        <p:spPr>
          <a:xfrm flipV="1">
            <a:off x="3766425" y="1538975"/>
            <a:ext cx="21542" cy="4150265"/>
          </a:xfrm>
          <a:prstGeom prst="line">
            <a:avLst/>
          </a:prstGeom>
          <a:noFill/>
          <a:ln w="25400" cap="flat">
            <a:solidFill>
              <a:sysClr val="windowText" lastClr="000000"/>
            </a:solidFill>
            <a:prstDash val="sysDash"/>
            <a:miter lim="400000"/>
          </a:ln>
          <a:effectLst/>
          <a:sp3d/>
        </p:spPr>
      </p:cxnSp>
      <p:cxnSp>
        <p:nvCxnSpPr>
          <p:cNvPr id="60" name="Straight Connector 59">
            <a:extLst>
              <a:ext uri="{FF2B5EF4-FFF2-40B4-BE49-F238E27FC236}">
                <a16:creationId xmlns:a16="http://schemas.microsoft.com/office/drawing/2014/main" id="{8F0F0CC8-C3F5-4B68-93DB-105F88F4B67F}"/>
              </a:ext>
            </a:extLst>
          </p:cNvPr>
          <p:cNvCxnSpPr>
            <a:cxnSpLocks/>
          </p:cNvCxnSpPr>
          <p:nvPr/>
        </p:nvCxnSpPr>
        <p:spPr>
          <a:xfrm flipV="1">
            <a:off x="2270173" y="1558081"/>
            <a:ext cx="21542" cy="4150265"/>
          </a:xfrm>
          <a:prstGeom prst="line">
            <a:avLst/>
          </a:prstGeom>
          <a:noFill/>
          <a:ln w="25400" cap="flat">
            <a:solidFill>
              <a:sysClr val="windowText" lastClr="000000"/>
            </a:solidFill>
            <a:prstDash val="sysDash"/>
            <a:miter lim="400000"/>
          </a:ln>
          <a:effectLst/>
          <a:sp3d/>
        </p:spPr>
      </p:cxnSp>
      <p:sp>
        <p:nvSpPr>
          <p:cNvPr id="61" name="Arrow: Chevron 60">
            <a:extLst>
              <a:ext uri="{FF2B5EF4-FFF2-40B4-BE49-F238E27FC236}">
                <a16:creationId xmlns:a16="http://schemas.microsoft.com/office/drawing/2014/main" id="{CD3528F3-BB69-41DB-BFD4-A4FD195163B2}"/>
              </a:ext>
            </a:extLst>
          </p:cNvPr>
          <p:cNvSpPr/>
          <p:nvPr/>
        </p:nvSpPr>
        <p:spPr>
          <a:xfrm>
            <a:off x="1092200" y="1188749"/>
            <a:ext cx="1676400" cy="369332"/>
          </a:xfrm>
          <a:prstGeom prst="chevron">
            <a:avLst/>
          </a:prstGeom>
          <a:solidFill>
            <a:srgbClr val="A5A5A5">
              <a:lumMod val="50000"/>
            </a:srgbClr>
          </a:soli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a:sym typeface="Helvetica"/>
              </a:rPr>
              <a:t>2021</a:t>
            </a:r>
          </a:p>
        </p:txBody>
      </p:sp>
      <p:sp>
        <p:nvSpPr>
          <p:cNvPr id="62" name="Arrow: Chevron 61">
            <a:extLst>
              <a:ext uri="{FF2B5EF4-FFF2-40B4-BE49-F238E27FC236}">
                <a16:creationId xmlns:a16="http://schemas.microsoft.com/office/drawing/2014/main" id="{A5F25AC8-644B-4B67-B5FD-9B76F6908561}"/>
              </a:ext>
            </a:extLst>
          </p:cNvPr>
          <p:cNvSpPr/>
          <p:nvPr/>
        </p:nvSpPr>
        <p:spPr>
          <a:xfrm>
            <a:off x="2734310" y="1188749"/>
            <a:ext cx="1676400" cy="369332"/>
          </a:xfrm>
          <a:prstGeom prst="chevron">
            <a:avLst/>
          </a:prstGeom>
          <a:solidFill>
            <a:srgbClr val="A5A5A5">
              <a:lumMod val="50000"/>
            </a:srgbClr>
          </a:soli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a:sym typeface="Helvetica"/>
              </a:rPr>
              <a:t>2022</a:t>
            </a:r>
          </a:p>
        </p:txBody>
      </p:sp>
      <p:sp>
        <p:nvSpPr>
          <p:cNvPr id="63" name="Arrow: Chevron 62">
            <a:extLst>
              <a:ext uri="{FF2B5EF4-FFF2-40B4-BE49-F238E27FC236}">
                <a16:creationId xmlns:a16="http://schemas.microsoft.com/office/drawing/2014/main" id="{76C730F7-0480-4590-A0A2-DD19DC7EA6C4}"/>
              </a:ext>
            </a:extLst>
          </p:cNvPr>
          <p:cNvSpPr/>
          <p:nvPr/>
        </p:nvSpPr>
        <p:spPr>
          <a:xfrm>
            <a:off x="4376420" y="1188749"/>
            <a:ext cx="1676400" cy="369332"/>
          </a:xfrm>
          <a:prstGeom prst="chevron">
            <a:avLst/>
          </a:prstGeom>
          <a:solidFill>
            <a:srgbClr val="A5A5A5">
              <a:lumMod val="50000"/>
            </a:srgbClr>
          </a:soli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a:sym typeface="Helvetica"/>
              </a:rPr>
              <a:t>2023</a:t>
            </a:r>
          </a:p>
        </p:txBody>
      </p:sp>
      <p:sp>
        <p:nvSpPr>
          <p:cNvPr id="64" name="Arrow: Chevron 63">
            <a:extLst>
              <a:ext uri="{FF2B5EF4-FFF2-40B4-BE49-F238E27FC236}">
                <a16:creationId xmlns:a16="http://schemas.microsoft.com/office/drawing/2014/main" id="{1079F5F7-4C71-4FA2-BBC0-77136ECA84D2}"/>
              </a:ext>
            </a:extLst>
          </p:cNvPr>
          <p:cNvSpPr/>
          <p:nvPr/>
        </p:nvSpPr>
        <p:spPr>
          <a:xfrm>
            <a:off x="6018530" y="1188749"/>
            <a:ext cx="1676400" cy="369332"/>
          </a:xfrm>
          <a:prstGeom prst="chevron">
            <a:avLst/>
          </a:prstGeom>
          <a:solidFill>
            <a:srgbClr val="A5A5A5">
              <a:lumMod val="50000"/>
            </a:srgbClr>
          </a:soli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a:sym typeface="Helvetica"/>
              </a:rPr>
              <a:t>2024</a:t>
            </a:r>
          </a:p>
        </p:txBody>
      </p:sp>
      <p:sp>
        <p:nvSpPr>
          <p:cNvPr id="65" name="Arrow: Chevron 64">
            <a:extLst>
              <a:ext uri="{FF2B5EF4-FFF2-40B4-BE49-F238E27FC236}">
                <a16:creationId xmlns:a16="http://schemas.microsoft.com/office/drawing/2014/main" id="{843791C7-9B1A-48D7-94F8-437D323CA87F}"/>
              </a:ext>
            </a:extLst>
          </p:cNvPr>
          <p:cNvSpPr/>
          <p:nvPr/>
        </p:nvSpPr>
        <p:spPr>
          <a:xfrm>
            <a:off x="7660640" y="1188749"/>
            <a:ext cx="1676400" cy="369332"/>
          </a:xfrm>
          <a:prstGeom prst="chevron">
            <a:avLst/>
          </a:prstGeom>
          <a:solidFill>
            <a:srgbClr val="A5A5A5">
              <a:lumMod val="50000"/>
            </a:srgbClr>
          </a:soli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a:sym typeface="Helvetica"/>
              </a:rPr>
              <a:t>2025</a:t>
            </a:r>
          </a:p>
        </p:txBody>
      </p:sp>
      <p:sp>
        <p:nvSpPr>
          <p:cNvPr id="66" name="Rectangle: Rounded Corners 65">
            <a:extLst>
              <a:ext uri="{FF2B5EF4-FFF2-40B4-BE49-F238E27FC236}">
                <a16:creationId xmlns:a16="http://schemas.microsoft.com/office/drawing/2014/main" id="{BE2815B5-8731-48E5-B13D-6952ABDB6E9B}"/>
              </a:ext>
            </a:extLst>
          </p:cNvPr>
          <p:cNvSpPr/>
          <p:nvPr/>
        </p:nvSpPr>
        <p:spPr>
          <a:xfrm>
            <a:off x="2292537" y="1662855"/>
            <a:ext cx="995680" cy="457200"/>
          </a:xfrm>
          <a:prstGeom prst="roundRect">
            <a:avLst/>
          </a:prstGeom>
          <a:solidFill>
            <a:srgbClr val="5B9BD5"/>
          </a:soli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a:sym typeface="Helvetica"/>
              </a:rPr>
              <a:t>AAV Bio RFPs</a:t>
            </a:r>
            <a:endParaRPr kumimoji="0" lang="en-US" sz="1400" b="1" i="0" u="none" strike="noStrike" kern="0" cap="none" spc="0" normalizeH="0" baseline="0" noProof="0" dirty="0">
              <a:ln>
                <a:noFill/>
              </a:ln>
              <a:solidFill>
                <a:sysClr val="windowText" lastClr="000000"/>
              </a:solidFill>
              <a:effectLst/>
              <a:uLnTx/>
              <a:uFillTx/>
              <a:latin typeface="Calibri"/>
              <a:sym typeface="Helvetica"/>
            </a:endParaRPr>
          </a:p>
        </p:txBody>
      </p:sp>
      <p:sp>
        <p:nvSpPr>
          <p:cNvPr id="67" name="Rectangle: Rounded Corners 66">
            <a:extLst>
              <a:ext uri="{FF2B5EF4-FFF2-40B4-BE49-F238E27FC236}">
                <a16:creationId xmlns:a16="http://schemas.microsoft.com/office/drawing/2014/main" id="{8594A843-5AA0-4ABF-AC87-1A270529880C}"/>
              </a:ext>
            </a:extLst>
          </p:cNvPr>
          <p:cNvSpPr/>
          <p:nvPr/>
        </p:nvSpPr>
        <p:spPr>
          <a:xfrm>
            <a:off x="3313691" y="1672533"/>
            <a:ext cx="4268470" cy="425648"/>
          </a:xfrm>
          <a:prstGeom prst="roundRect">
            <a:avLst/>
          </a:prstGeom>
          <a:solidFill>
            <a:srgbClr val="5B9BD5">
              <a:lumMod val="60000"/>
              <a:lumOff val="40000"/>
            </a:srgbClr>
          </a:soli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a:sym typeface="Helvetica"/>
              </a:rPr>
              <a:t>Vector Generation / Expression Development</a:t>
            </a:r>
          </a:p>
          <a:p>
            <a:pPr marL="0" marR="0" lvl="0" indent="0" algn="ctr" defTabSz="1219261" eaLnBrk="1" fontAlgn="auto" latinLnBrk="0" hangingPunct="0">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ysClr val="windowText" lastClr="000000"/>
              </a:solidFill>
              <a:effectLst/>
              <a:uLnTx/>
              <a:uFillTx/>
              <a:latin typeface="Calibri"/>
              <a:sym typeface="Helvetica"/>
            </a:endParaRPr>
          </a:p>
        </p:txBody>
      </p:sp>
      <p:sp>
        <p:nvSpPr>
          <p:cNvPr id="68" name="Rectangle: Rounded Corners 67">
            <a:extLst>
              <a:ext uri="{FF2B5EF4-FFF2-40B4-BE49-F238E27FC236}">
                <a16:creationId xmlns:a16="http://schemas.microsoft.com/office/drawing/2014/main" id="{232259BE-9C70-40B4-B8DA-E4D21618732E}"/>
              </a:ext>
            </a:extLst>
          </p:cNvPr>
          <p:cNvSpPr/>
          <p:nvPr/>
        </p:nvSpPr>
        <p:spPr>
          <a:xfrm>
            <a:off x="4575714" y="2151774"/>
            <a:ext cx="1684116" cy="457200"/>
          </a:xfrm>
          <a:prstGeom prst="roundRect">
            <a:avLst/>
          </a:prstGeom>
          <a:gradFill flip="none" rotWithShape="1">
            <a:gsLst>
              <a:gs pos="0">
                <a:srgbClr val="44546A">
                  <a:lumMod val="60000"/>
                  <a:lumOff val="40000"/>
                  <a:shade val="30000"/>
                  <a:satMod val="115000"/>
                </a:srgbClr>
              </a:gs>
              <a:gs pos="50000">
                <a:srgbClr val="44546A">
                  <a:lumMod val="60000"/>
                  <a:lumOff val="40000"/>
                  <a:shade val="67500"/>
                  <a:satMod val="115000"/>
                </a:srgbClr>
              </a:gs>
              <a:gs pos="100000">
                <a:srgbClr val="44546A">
                  <a:lumMod val="60000"/>
                  <a:lumOff val="40000"/>
                  <a:shade val="100000"/>
                  <a:satMod val="115000"/>
                </a:srgbClr>
              </a:gs>
            </a:gsLst>
            <a:lin ang="5400000" scaled="1"/>
            <a:tileRect/>
          </a:gra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a:sym typeface="Helvetica"/>
              </a:rPr>
              <a:t>HTS Assay Testing &amp; Analytics</a:t>
            </a:r>
          </a:p>
        </p:txBody>
      </p:sp>
      <p:sp>
        <p:nvSpPr>
          <p:cNvPr id="69" name="Rectangle: Rounded Corners 68">
            <a:extLst>
              <a:ext uri="{FF2B5EF4-FFF2-40B4-BE49-F238E27FC236}">
                <a16:creationId xmlns:a16="http://schemas.microsoft.com/office/drawing/2014/main" id="{65E3A5FF-76B3-44E6-8CE6-19B11A562DF2}"/>
              </a:ext>
            </a:extLst>
          </p:cNvPr>
          <p:cNvSpPr/>
          <p:nvPr/>
        </p:nvSpPr>
        <p:spPr>
          <a:xfrm>
            <a:off x="7113270" y="2161299"/>
            <a:ext cx="1676400" cy="457200"/>
          </a:xfrm>
          <a:prstGeom prst="roundRect">
            <a:avLst/>
          </a:prstGeom>
          <a:gradFill flip="none" rotWithShape="1">
            <a:gsLst>
              <a:gs pos="0">
                <a:srgbClr val="44546A">
                  <a:lumMod val="60000"/>
                  <a:lumOff val="40000"/>
                  <a:shade val="30000"/>
                  <a:satMod val="115000"/>
                </a:srgbClr>
              </a:gs>
              <a:gs pos="50000">
                <a:srgbClr val="44546A">
                  <a:lumMod val="60000"/>
                  <a:lumOff val="40000"/>
                  <a:shade val="67500"/>
                  <a:satMod val="115000"/>
                </a:srgbClr>
              </a:gs>
              <a:gs pos="100000">
                <a:srgbClr val="44546A">
                  <a:lumMod val="60000"/>
                  <a:lumOff val="40000"/>
                  <a:shade val="100000"/>
                  <a:satMod val="115000"/>
                </a:srgbClr>
              </a:gs>
            </a:gsLst>
            <a:lin ang="5400000" scaled="1"/>
            <a:tileRect/>
          </a:gra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a:sym typeface="Helvetica"/>
              </a:rPr>
              <a:t>HTS Assay Testing &amp; Analytics</a:t>
            </a:r>
          </a:p>
        </p:txBody>
      </p:sp>
      <p:sp>
        <p:nvSpPr>
          <p:cNvPr id="70" name="Rectangle: Rounded Corners 69">
            <a:extLst>
              <a:ext uri="{FF2B5EF4-FFF2-40B4-BE49-F238E27FC236}">
                <a16:creationId xmlns:a16="http://schemas.microsoft.com/office/drawing/2014/main" id="{BBDCA0F2-40B0-4D3E-92D8-E7735EBE5051}"/>
              </a:ext>
            </a:extLst>
          </p:cNvPr>
          <p:cNvSpPr/>
          <p:nvPr/>
        </p:nvSpPr>
        <p:spPr>
          <a:xfrm>
            <a:off x="2312232" y="2520415"/>
            <a:ext cx="880663" cy="544830"/>
          </a:xfrm>
          <a:prstGeom prst="roundRect">
            <a:avLst/>
          </a:prstGeom>
          <a:solidFill>
            <a:srgbClr val="70AD47"/>
          </a:soli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a:sym typeface="Helvetica"/>
              </a:rPr>
              <a:t>Disease Form</a:t>
            </a:r>
          </a:p>
        </p:txBody>
      </p:sp>
      <p:sp>
        <p:nvSpPr>
          <p:cNvPr id="71" name="Rectangle: Rounded Corners 70">
            <a:extLst>
              <a:ext uri="{FF2B5EF4-FFF2-40B4-BE49-F238E27FC236}">
                <a16:creationId xmlns:a16="http://schemas.microsoft.com/office/drawing/2014/main" id="{36B3A917-092B-46E7-9FC8-CC2E423AD89E}"/>
              </a:ext>
            </a:extLst>
          </p:cNvPr>
          <p:cNvSpPr/>
          <p:nvPr/>
        </p:nvSpPr>
        <p:spPr>
          <a:xfrm>
            <a:off x="3990977" y="3065245"/>
            <a:ext cx="2333241" cy="544830"/>
          </a:xfrm>
          <a:prstGeom prst="roundRect">
            <a:avLst/>
          </a:prstGeom>
          <a:solidFill>
            <a:srgbClr val="70AD47">
              <a:lumMod val="60000"/>
              <a:lumOff val="40000"/>
            </a:srgbClr>
          </a:soli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a:sym typeface="Helvetica"/>
              </a:rPr>
              <a:t>Vector Manufacturing</a:t>
            </a:r>
          </a:p>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a:sym typeface="Helvetica"/>
              </a:rPr>
              <a:t> </a:t>
            </a:r>
            <a:r>
              <a:rPr kumimoji="0" lang="en-US" sz="1400" b="1" i="0" u="none" strike="noStrike" kern="0" cap="none" spc="0" normalizeH="0" baseline="0" noProof="0" dirty="0">
                <a:ln>
                  <a:noFill/>
                </a:ln>
                <a:solidFill>
                  <a:srgbClr val="000000"/>
                </a:solidFill>
                <a:effectLst/>
                <a:uLnTx/>
                <a:uFillTx/>
                <a:latin typeface="Calibri"/>
                <a:sym typeface="Helvetica"/>
              </a:rPr>
              <a:t>Pilots 1 - 3</a:t>
            </a:r>
            <a:endParaRPr kumimoji="0" lang="en-US" sz="1800" b="1" i="0" u="none" strike="noStrike" kern="0" cap="none" spc="0" normalizeH="0" baseline="0" noProof="0" dirty="0">
              <a:ln>
                <a:noFill/>
              </a:ln>
              <a:solidFill>
                <a:srgbClr val="000000"/>
              </a:solidFill>
              <a:effectLst/>
              <a:uLnTx/>
              <a:uFillTx/>
              <a:latin typeface="Calibri"/>
              <a:sym typeface="Helvetica"/>
            </a:endParaRPr>
          </a:p>
        </p:txBody>
      </p:sp>
      <p:sp>
        <p:nvSpPr>
          <p:cNvPr id="72" name="Rectangle: Rounded Corners 71">
            <a:extLst>
              <a:ext uri="{FF2B5EF4-FFF2-40B4-BE49-F238E27FC236}">
                <a16:creationId xmlns:a16="http://schemas.microsoft.com/office/drawing/2014/main" id="{B3557CC0-1EA4-4413-9194-214435ED1BD8}"/>
              </a:ext>
            </a:extLst>
          </p:cNvPr>
          <p:cNvSpPr/>
          <p:nvPr/>
        </p:nvSpPr>
        <p:spPr>
          <a:xfrm>
            <a:off x="4335786" y="3642032"/>
            <a:ext cx="3110002" cy="457200"/>
          </a:xfrm>
          <a:prstGeom prst="roundRect">
            <a:avLst/>
          </a:prstGeom>
          <a:solidFill>
            <a:srgbClr val="70AD47">
              <a:lumMod val="75000"/>
            </a:srgbClr>
          </a:soli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a:sym typeface="Helvetica"/>
              </a:rPr>
              <a:t>Pilot Clinical Trials (1 - 3)</a:t>
            </a:r>
            <a:endParaRPr kumimoji="0" lang="en-US" sz="1800" b="1" i="0" u="none" strike="noStrike" kern="0" cap="none" spc="0" normalizeH="0" baseline="0" noProof="0" dirty="0">
              <a:ln>
                <a:noFill/>
              </a:ln>
              <a:solidFill>
                <a:srgbClr val="FFFFFF"/>
              </a:solidFill>
              <a:effectLst/>
              <a:uLnTx/>
              <a:uFillTx/>
              <a:latin typeface="Calibri"/>
              <a:sym typeface="Helvetica"/>
            </a:endParaRPr>
          </a:p>
        </p:txBody>
      </p:sp>
      <p:sp>
        <p:nvSpPr>
          <p:cNvPr id="73" name="Rectangle: Rounded Corners 72">
            <a:extLst>
              <a:ext uri="{FF2B5EF4-FFF2-40B4-BE49-F238E27FC236}">
                <a16:creationId xmlns:a16="http://schemas.microsoft.com/office/drawing/2014/main" id="{74F7E3B6-926F-4EA0-A930-3A1592FDFFD9}"/>
              </a:ext>
            </a:extLst>
          </p:cNvPr>
          <p:cNvSpPr/>
          <p:nvPr/>
        </p:nvSpPr>
        <p:spPr>
          <a:xfrm>
            <a:off x="7508931" y="3652668"/>
            <a:ext cx="3343910" cy="457200"/>
          </a:xfrm>
          <a:prstGeom prst="roundRect">
            <a:avLst/>
          </a:prstGeom>
          <a:solidFill>
            <a:srgbClr val="70AD47">
              <a:lumMod val="75000"/>
            </a:srgbClr>
          </a:soli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a:sym typeface="Helvetica"/>
              </a:rPr>
              <a:t>Pilot Clinical Trials (4 - 6)</a:t>
            </a:r>
            <a:endParaRPr kumimoji="0" lang="en-US" sz="1800" b="1" i="0" u="none" strike="noStrike" kern="0" cap="none" spc="0" normalizeH="0" baseline="0" noProof="0" dirty="0">
              <a:ln>
                <a:noFill/>
              </a:ln>
              <a:solidFill>
                <a:srgbClr val="FFFFFF"/>
              </a:solidFill>
              <a:effectLst/>
              <a:uLnTx/>
              <a:uFillTx/>
              <a:latin typeface="Calibri"/>
              <a:sym typeface="Helvetica"/>
            </a:endParaRPr>
          </a:p>
        </p:txBody>
      </p:sp>
      <p:sp>
        <p:nvSpPr>
          <p:cNvPr id="74" name="Arrow: Chevron 73">
            <a:extLst>
              <a:ext uri="{FF2B5EF4-FFF2-40B4-BE49-F238E27FC236}">
                <a16:creationId xmlns:a16="http://schemas.microsoft.com/office/drawing/2014/main" id="{800967C3-E245-4C4A-B9B5-0E42DA7065DA}"/>
              </a:ext>
            </a:extLst>
          </p:cNvPr>
          <p:cNvSpPr/>
          <p:nvPr/>
        </p:nvSpPr>
        <p:spPr>
          <a:xfrm>
            <a:off x="9268460" y="1188749"/>
            <a:ext cx="1676400" cy="369332"/>
          </a:xfrm>
          <a:prstGeom prst="chevron">
            <a:avLst/>
          </a:prstGeom>
          <a:solidFill>
            <a:srgbClr val="A5A5A5">
              <a:lumMod val="50000"/>
            </a:srgbClr>
          </a:soli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a:sym typeface="Helvetica"/>
              </a:rPr>
              <a:t>2026</a:t>
            </a:r>
          </a:p>
        </p:txBody>
      </p:sp>
      <p:sp>
        <p:nvSpPr>
          <p:cNvPr id="75" name="Rectangle: Rounded Corners 74">
            <a:extLst>
              <a:ext uri="{FF2B5EF4-FFF2-40B4-BE49-F238E27FC236}">
                <a16:creationId xmlns:a16="http://schemas.microsoft.com/office/drawing/2014/main" id="{36263876-0C6D-4FA5-8B0C-A12309A5D025}"/>
              </a:ext>
            </a:extLst>
          </p:cNvPr>
          <p:cNvSpPr/>
          <p:nvPr/>
        </p:nvSpPr>
        <p:spPr>
          <a:xfrm>
            <a:off x="2834413" y="4161959"/>
            <a:ext cx="6252535" cy="442674"/>
          </a:xfrm>
          <a:prstGeom prst="roundRect">
            <a:avLst/>
          </a:prstGeom>
          <a:solidFill>
            <a:srgbClr val="ED7D31"/>
          </a:soli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a:sym typeface="Helvetica"/>
              </a:rPr>
              <a:t>Develop consensus proposal for CMC testing</a:t>
            </a:r>
          </a:p>
          <a:p>
            <a:pPr marL="0" marR="0" lvl="0" indent="0" algn="ctr" defTabSz="1219261" eaLnBrk="1" fontAlgn="auto" latinLnBrk="0" hangingPunct="0">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Calibri"/>
              <a:sym typeface="Helvetica"/>
            </a:endParaRPr>
          </a:p>
        </p:txBody>
      </p:sp>
      <p:sp>
        <p:nvSpPr>
          <p:cNvPr id="76" name="Rectangle: Rounded Corners 75">
            <a:extLst>
              <a:ext uri="{FF2B5EF4-FFF2-40B4-BE49-F238E27FC236}">
                <a16:creationId xmlns:a16="http://schemas.microsoft.com/office/drawing/2014/main" id="{7DF24297-5895-49AE-A84D-DEA343D4C5E8}"/>
              </a:ext>
            </a:extLst>
          </p:cNvPr>
          <p:cNvSpPr/>
          <p:nvPr/>
        </p:nvSpPr>
        <p:spPr>
          <a:xfrm>
            <a:off x="4575714" y="4681013"/>
            <a:ext cx="6399674" cy="408623"/>
          </a:xfrm>
          <a:prstGeom prst="roundRect">
            <a:avLst/>
          </a:prstGeom>
          <a:gradFill flip="none" rotWithShape="1">
            <a:gsLst>
              <a:gs pos="0">
                <a:srgbClr val="ED7D31">
                  <a:tint val="66000"/>
                  <a:satMod val="160000"/>
                </a:srgbClr>
              </a:gs>
              <a:gs pos="50000">
                <a:srgbClr val="ED7D31">
                  <a:tint val="44500"/>
                  <a:satMod val="160000"/>
                </a:srgbClr>
              </a:gs>
              <a:gs pos="100000">
                <a:srgbClr val="ED7D31">
                  <a:tint val="23500"/>
                  <a:satMod val="160000"/>
                </a:srgbClr>
              </a:gs>
            </a:gsLst>
            <a:lin ang="5400000" scaled="1"/>
            <a:tileRect/>
          </a:gra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a:sym typeface="Helvetica"/>
              </a:rPr>
              <a:t>Streamline regulatory p</a:t>
            </a:r>
            <a:r>
              <a:rPr kumimoji="0" lang="en-US" sz="1600" b="1" i="0" u="none" strike="noStrike" kern="0" cap="none" spc="0" normalizeH="0" baseline="0" noProof="0" dirty="0" err="1">
                <a:ln>
                  <a:noFill/>
                </a:ln>
                <a:solidFill>
                  <a:srgbClr val="000000"/>
                </a:solidFill>
                <a:effectLst/>
                <a:uLnTx/>
                <a:uFillTx/>
                <a:latin typeface="Calibri"/>
                <a:sym typeface="Helvetica"/>
              </a:rPr>
              <a:t>rocess</a:t>
            </a:r>
            <a:endParaRPr kumimoji="0" lang="en-US" sz="1600" b="1" i="0" u="none" strike="noStrike" kern="0" cap="none" spc="0" normalizeH="0" baseline="0" noProof="0" dirty="0">
              <a:ln>
                <a:noFill/>
              </a:ln>
              <a:solidFill>
                <a:srgbClr val="000000"/>
              </a:solidFill>
              <a:effectLst/>
              <a:uLnTx/>
              <a:uFillTx/>
              <a:latin typeface="Calibri"/>
              <a:sym typeface="Helvetica"/>
            </a:endParaRPr>
          </a:p>
          <a:p>
            <a:pPr marL="0" marR="0" lvl="0" indent="0" algn="ctr" defTabSz="1219261" eaLnBrk="1" fontAlgn="auto" latinLnBrk="0" hangingPunct="0">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0000"/>
              </a:solidFill>
              <a:effectLst/>
              <a:uLnTx/>
              <a:uFillTx/>
              <a:latin typeface="Calibri"/>
              <a:sym typeface="Helvetica"/>
            </a:endParaRPr>
          </a:p>
        </p:txBody>
      </p:sp>
      <p:sp>
        <p:nvSpPr>
          <p:cNvPr id="77" name="Rectangle: Rounded Corners 76">
            <a:extLst>
              <a:ext uri="{FF2B5EF4-FFF2-40B4-BE49-F238E27FC236}">
                <a16:creationId xmlns:a16="http://schemas.microsoft.com/office/drawing/2014/main" id="{60B9F48F-9446-4A5F-88F7-E9FF984A540B}"/>
              </a:ext>
            </a:extLst>
          </p:cNvPr>
          <p:cNvSpPr/>
          <p:nvPr/>
        </p:nvSpPr>
        <p:spPr>
          <a:xfrm>
            <a:off x="2015291" y="5181074"/>
            <a:ext cx="8996363" cy="457200"/>
          </a:xfrm>
          <a:prstGeom prst="roundRect">
            <a:avLst/>
          </a:prstGeom>
          <a:solidFill>
            <a:srgbClr val="009999"/>
          </a:soli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a:sym typeface="Helvetica"/>
              </a:rPr>
              <a:t>Communications and Patient Education, continuous updates to website &amp; portal</a:t>
            </a:r>
            <a:endParaRPr kumimoji="0" lang="en-US" sz="1800" b="1" i="0" u="none" strike="noStrike" kern="0" cap="none" spc="0" normalizeH="0" baseline="0" noProof="0" dirty="0">
              <a:ln>
                <a:noFill/>
              </a:ln>
              <a:solidFill>
                <a:srgbClr val="FFFFFF"/>
              </a:solidFill>
              <a:effectLst/>
              <a:uLnTx/>
              <a:uFillTx/>
              <a:latin typeface="Calibri"/>
              <a:sym typeface="Helvetica"/>
            </a:endParaRPr>
          </a:p>
        </p:txBody>
      </p:sp>
      <p:cxnSp>
        <p:nvCxnSpPr>
          <p:cNvPr id="78" name="Straight Connector 77">
            <a:extLst>
              <a:ext uri="{FF2B5EF4-FFF2-40B4-BE49-F238E27FC236}">
                <a16:creationId xmlns:a16="http://schemas.microsoft.com/office/drawing/2014/main" id="{0848358E-35B2-4898-BC89-CFB71B8AB7FD}"/>
              </a:ext>
            </a:extLst>
          </p:cNvPr>
          <p:cNvCxnSpPr>
            <a:cxnSpLocks/>
          </p:cNvCxnSpPr>
          <p:nvPr/>
        </p:nvCxnSpPr>
        <p:spPr>
          <a:xfrm>
            <a:off x="1285875" y="5689600"/>
            <a:ext cx="9867265" cy="0"/>
          </a:xfrm>
          <a:prstGeom prst="line">
            <a:avLst/>
          </a:prstGeom>
          <a:noFill/>
          <a:ln w="12700" cap="flat" cmpd="sng" algn="ctr">
            <a:solidFill>
              <a:srgbClr val="4472C4"/>
            </a:solidFill>
            <a:prstDash val="solid"/>
            <a:miter lim="800000"/>
          </a:ln>
          <a:effectLst/>
        </p:spPr>
      </p:cxnSp>
      <p:sp>
        <p:nvSpPr>
          <p:cNvPr id="79" name="Isosceles Triangle 78">
            <a:extLst>
              <a:ext uri="{FF2B5EF4-FFF2-40B4-BE49-F238E27FC236}">
                <a16:creationId xmlns:a16="http://schemas.microsoft.com/office/drawing/2014/main" id="{EB681A31-C346-458A-B19E-1529659051AD}"/>
              </a:ext>
            </a:extLst>
          </p:cNvPr>
          <p:cNvSpPr/>
          <p:nvPr/>
        </p:nvSpPr>
        <p:spPr>
          <a:xfrm>
            <a:off x="2058035" y="5708346"/>
            <a:ext cx="403957" cy="336396"/>
          </a:xfrm>
          <a:prstGeom prst="triangle">
            <a:avLst/>
          </a:prstGeom>
          <a:solidFill>
            <a:srgbClr val="FFFF00"/>
          </a:solidFill>
          <a:ln w="12700" cap="flat">
            <a:solidFill>
              <a:srgbClr val="4472C4"/>
            </a:solidFill>
            <a:miter lim="400000"/>
          </a:ln>
          <a:effectLs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a:ln>
                <a:noFill/>
              </a:ln>
              <a:solidFill>
                <a:srgbClr val="006394"/>
              </a:solidFill>
              <a:effectLst/>
              <a:uLnTx/>
              <a:uFillTx/>
              <a:sym typeface="Helvetica"/>
            </a:endParaRPr>
          </a:p>
        </p:txBody>
      </p:sp>
      <p:sp>
        <p:nvSpPr>
          <p:cNvPr id="80" name="Isosceles Triangle 79">
            <a:extLst>
              <a:ext uri="{FF2B5EF4-FFF2-40B4-BE49-F238E27FC236}">
                <a16:creationId xmlns:a16="http://schemas.microsoft.com/office/drawing/2014/main" id="{BC96E138-CED6-4E4E-8D03-F94424F6D86F}"/>
              </a:ext>
            </a:extLst>
          </p:cNvPr>
          <p:cNvSpPr/>
          <p:nvPr/>
        </p:nvSpPr>
        <p:spPr>
          <a:xfrm>
            <a:off x="3541853" y="5708346"/>
            <a:ext cx="403957" cy="336396"/>
          </a:xfrm>
          <a:prstGeom prst="triangle">
            <a:avLst/>
          </a:prstGeom>
          <a:solidFill>
            <a:srgbClr val="FFFF00"/>
          </a:solidFill>
          <a:ln w="12700" cap="flat">
            <a:solidFill>
              <a:srgbClr val="4472C4"/>
            </a:solidFill>
            <a:miter lim="400000"/>
          </a:ln>
          <a:effectLs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a:ln>
                <a:noFill/>
              </a:ln>
              <a:solidFill>
                <a:srgbClr val="006394"/>
              </a:solidFill>
              <a:effectLst/>
              <a:uLnTx/>
              <a:uFillTx/>
              <a:sym typeface="Helvetica"/>
            </a:endParaRPr>
          </a:p>
        </p:txBody>
      </p:sp>
      <p:sp>
        <p:nvSpPr>
          <p:cNvPr id="81" name="Isosceles Triangle 80">
            <a:extLst>
              <a:ext uri="{FF2B5EF4-FFF2-40B4-BE49-F238E27FC236}">
                <a16:creationId xmlns:a16="http://schemas.microsoft.com/office/drawing/2014/main" id="{9CE5714B-2FC6-43D0-8A23-964CD9C1B680}"/>
              </a:ext>
            </a:extLst>
          </p:cNvPr>
          <p:cNvSpPr/>
          <p:nvPr/>
        </p:nvSpPr>
        <p:spPr>
          <a:xfrm>
            <a:off x="5810260" y="5723815"/>
            <a:ext cx="403957" cy="336396"/>
          </a:xfrm>
          <a:prstGeom prst="triangle">
            <a:avLst/>
          </a:prstGeom>
          <a:solidFill>
            <a:srgbClr val="FFFF00"/>
          </a:solidFill>
          <a:ln w="12700" cap="flat">
            <a:solidFill>
              <a:srgbClr val="4472C4"/>
            </a:solidFill>
            <a:miter lim="400000"/>
          </a:ln>
          <a:effectLs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a:ln>
                <a:noFill/>
              </a:ln>
              <a:solidFill>
                <a:srgbClr val="006394"/>
              </a:solidFill>
              <a:effectLst/>
              <a:uLnTx/>
              <a:uFillTx/>
              <a:sym typeface="Helvetica"/>
            </a:endParaRPr>
          </a:p>
        </p:txBody>
      </p:sp>
      <p:sp>
        <p:nvSpPr>
          <p:cNvPr id="82" name="Isosceles Triangle 81">
            <a:extLst>
              <a:ext uri="{FF2B5EF4-FFF2-40B4-BE49-F238E27FC236}">
                <a16:creationId xmlns:a16="http://schemas.microsoft.com/office/drawing/2014/main" id="{7C5EC75D-89A8-4A13-994E-4731BB3BC4A8}"/>
              </a:ext>
            </a:extLst>
          </p:cNvPr>
          <p:cNvSpPr/>
          <p:nvPr/>
        </p:nvSpPr>
        <p:spPr>
          <a:xfrm>
            <a:off x="6393560" y="5722111"/>
            <a:ext cx="403957" cy="336396"/>
          </a:xfrm>
          <a:prstGeom prst="triangle">
            <a:avLst/>
          </a:prstGeom>
          <a:solidFill>
            <a:srgbClr val="FFFF00"/>
          </a:solidFill>
          <a:ln w="12700" cap="flat">
            <a:solidFill>
              <a:srgbClr val="4472C4"/>
            </a:solidFill>
            <a:miter lim="400000"/>
          </a:ln>
          <a:effectLs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a:ln>
                <a:noFill/>
              </a:ln>
              <a:solidFill>
                <a:srgbClr val="006394"/>
              </a:solidFill>
              <a:effectLst/>
              <a:uLnTx/>
              <a:uFillTx/>
              <a:sym typeface="Helvetica"/>
            </a:endParaRPr>
          </a:p>
        </p:txBody>
      </p:sp>
      <p:sp>
        <p:nvSpPr>
          <p:cNvPr id="83" name="TextBox 82">
            <a:extLst>
              <a:ext uri="{FF2B5EF4-FFF2-40B4-BE49-F238E27FC236}">
                <a16:creationId xmlns:a16="http://schemas.microsoft.com/office/drawing/2014/main" id="{30AFC40F-79F0-4530-B788-6A1158EE72E4}"/>
              </a:ext>
            </a:extLst>
          </p:cNvPr>
          <p:cNvSpPr txBox="1"/>
          <p:nvPr/>
        </p:nvSpPr>
        <p:spPr>
          <a:xfrm>
            <a:off x="2156619" y="5708346"/>
            <a:ext cx="206788" cy="348813"/>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525252"/>
                </a:solidFill>
                <a:effectLst/>
                <a:uLnTx/>
                <a:uFillTx/>
                <a:latin typeface="Calibri"/>
                <a:sym typeface="Helvetica"/>
              </a:rPr>
              <a:t>1</a:t>
            </a:r>
          </a:p>
        </p:txBody>
      </p:sp>
      <p:sp>
        <p:nvSpPr>
          <p:cNvPr id="84" name="TextBox 83">
            <a:extLst>
              <a:ext uri="{FF2B5EF4-FFF2-40B4-BE49-F238E27FC236}">
                <a16:creationId xmlns:a16="http://schemas.microsoft.com/office/drawing/2014/main" id="{35416A1F-92D8-4141-BFA1-BF19658D01B8}"/>
              </a:ext>
            </a:extLst>
          </p:cNvPr>
          <p:cNvSpPr txBox="1"/>
          <p:nvPr/>
        </p:nvSpPr>
        <p:spPr>
          <a:xfrm>
            <a:off x="3648826" y="5708346"/>
            <a:ext cx="206788" cy="348813"/>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525252"/>
                </a:solidFill>
                <a:effectLst/>
                <a:uLnTx/>
                <a:uFillTx/>
                <a:latin typeface="Calibri"/>
                <a:sym typeface="Helvetica"/>
              </a:rPr>
              <a:t>2</a:t>
            </a:r>
          </a:p>
        </p:txBody>
      </p:sp>
      <p:sp>
        <p:nvSpPr>
          <p:cNvPr id="85" name="TextBox 84">
            <a:extLst>
              <a:ext uri="{FF2B5EF4-FFF2-40B4-BE49-F238E27FC236}">
                <a16:creationId xmlns:a16="http://schemas.microsoft.com/office/drawing/2014/main" id="{6BD0D586-3A6C-4059-A2E8-1E26F1BF5A0A}"/>
              </a:ext>
            </a:extLst>
          </p:cNvPr>
          <p:cNvSpPr txBox="1"/>
          <p:nvPr/>
        </p:nvSpPr>
        <p:spPr>
          <a:xfrm>
            <a:off x="5912989" y="5718506"/>
            <a:ext cx="206788" cy="348813"/>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525252"/>
                </a:solidFill>
                <a:effectLst/>
                <a:uLnTx/>
                <a:uFillTx/>
                <a:latin typeface="Calibri"/>
                <a:sym typeface="Helvetica"/>
              </a:rPr>
              <a:t>3</a:t>
            </a:r>
          </a:p>
        </p:txBody>
      </p:sp>
      <p:sp>
        <p:nvSpPr>
          <p:cNvPr id="86" name="TextBox 85">
            <a:extLst>
              <a:ext uri="{FF2B5EF4-FFF2-40B4-BE49-F238E27FC236}">
                <a16:creationId xmlns:a16="http://schemas.microsoft.com/office/drawing/2014/main" id="{06864215-A68F-46EB-91FE-3DD1EBD14DDD}"/>
              </a:ext>
            </a:extLst>
          </p:cNvPr>
          <p:cNvSpPr txBox="1"/>
          <p:nvPr/>
        </p:nvSpPr>
        <p:spPr>
          <a:xfrm>
            <a:off x="6490597" y="5734875"/>
            <a:ext cx="226969" cy="348813"/>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525252"/>
                </a:solidFill>
                <a:effectLst/>
                <a:uLnTx/>
                <a:uFillTx/>
                <a:latin typeface="Calibri"/>
                <a:sym typeface="Helvetica"/>
              </a:rPr>
              <a:t>4</a:t>
            </a:r>
          </a:p>
        </p:txBody>
      </p:sp>
      <p:sp>
        <p:nvSpPr>
          <p:cNvPr id="87" name="Isosceles Triangle 86">
            <a:extLst>
              <a:ext uri="{FF2B5EF4-FFF2-40B4-BE49-F238E27FC236}">
                <a16:creationId xmlns:a16="http://schemas.microsoft.com/office/drawing/2014/main" id="{2840FA6A-F5E0-4569-BB77-EB1EDC9F7F21}"/>
              </a:ext>
            </a:extLst>
          </p:cNvPr>
          <p:cNvSpPr/>
          <p:nvPr/>
        </p:nvSpPr>
        <p:spPr>
          <a:xfrm>
            <a:off x="7257363" y="5698973"/>
            <a:ext cx="403957" cy="336396"/>
          </a:xfrm>
          <a:prstGeom prst="triangle">
            <a:avLst/>
          </a:prstGeom>
          <a:solidFill>
            <a:srgbClr val="FFFF00"/>
          </a:solidFill>
          <a:ln w="12700" cap="flat">
            <a:solidFill>
              <a:srgbClr val="4472C4"/>
            </a:solidFill>
            <a:miter lim="400000"/>
          </a:ln>
          <a:effectLs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a:ln>
                <a:noFill/>
              </a:ln>
              <a:solidFill>
                <a:srgbClr val="006394"/>
              </a:solidFill>
              <a:effectLst/>
              <a:uLnTx/>
              <a:uFillTx/>
              <a:sym typeface="Helvetica"/>
            </a:endParaRPr>
          </a:p>
        </p:txBody>
      </p:sp>
      <p:sp>
        <p:nvSpPr>
          <p:cNvPr id="88" name="TextBox 87">
            <a:extLst>
              <a:ext uri="{FF2B5EF4-FFF2-40B4-BE49-F238E27FC236}">
                <a16:creationId xmlns:a16="http://schemas.microsoft.com/office/drawing/2014/main" id="{FF86D708-777F-4794-9556-DC67B12D6CA3}"/>
              </a:ext>
            </a:extLst>
          </p:cNvPr>
          <p:cNvSpPr txBox="1"/>
          <p:nvPr/>
        </p:nvSpPr>
        <p:spPr>
          <a:xfrm>
            <a:off x="7340949" y="5728180"/>
            <a:ext cx="206788" cy="348813"/>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525252"/>
                </a:solidFill>
                <a:effectLst/>
                <a:uLnTx/>
                <a:uFillTx/>
                <a:latin typeface="Calibri"/>
                <a:sym typeface="Helvetica"/>
              </a:rPr>
              <a:t>5</a:t>
            </a:r>
          </a:p>
        </p:txBody>
      </p:sp>
      <p:sp>
        <p:nvSpPr>
          <p:cNvPr id="89" name="TextBox 88">
            <a:extLst>
              <a:ext uri="{FF2B5EF4-FFF2-40B4-BE49-F238E27FC236}">
                <a16:creationId xmlns:a16="http://schemas.microsoft.com/office/drawing/2014/main" id="{00779A90-93C1-4940-BFE3-8C1962079D89}"/>
              </a:ext>
            </a:extLst>
          </p:cNvPr>
          <p:cNvSpPr txBox="1"/>
          <p:nvPr/>
        </p:nvSpPr>
        <p:spPr>
          <a:xfrm>
            <a:off x="2001929" y="6052277"/>
            <a:ext cx="516167" cy="271869"/>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a:sym typeface="Helvetica"/>
              </a:rPr>
              <a:t>Launch</a:t>
            </a:r>
          </a:p>
        </p:txBody>
      </p:sp>
      <p:sp>
        <p:nvSpPr>
          <p:cNvPr id="90" name="TextBox 89">
            <a:extLst>
              <a:ext uri="{FF2B5EF4-FFF2-40B4-BE49-F238E27FC236}">
                <a16:creationId xmlns:a16="http://schemas.microsoft.com/office/drawing/2014/main" id="{6A5A9CD1-28B7-440E-B51B-BECC5B73B4E2}"/>
              </a:ext>
            </a:extLst>
          </p:cNvPr>
          <p:cNvSpPr txBox="1"/>
          <p:nvPr/>
        </p:nvSpPr>
        <p:spPr>
          <a:xfrm>
            <a:off x="5610787" y="6055392"/>
            <a:ext cx="769441" cy="441146"/>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a:sym typeface="Helvetica"/>
              </a:rPr>
              <a:t>Draft Reg</a:t>
            </a:r>
          </a:p>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a:sym typeface="Helvetica"/>
              </a:rPr>
              <a:t>Framework</a:t>
            </a:r>
          </a:p>
        </p:txBody>
      </p:sp>
      <p:sp>
        <p:nvSpPr>
          <p:cNvPr id="91" name="TextBox 90">
            <a:extLst>
              <a:ext uri="{FF2B5EF4-FFF2-40B4-BE49-F238E27FC236}">
                <a16:creationId xmlns:a16="http://schemas.microsoft.com/office/drawing/2014/main" id="{C7AF348B-7B24-40F2-B62A-79910A719084}"/>
              </a:ext>
            </a:extLst>
          </p:cNvPr>
          <p:cNvSpPr txBox="1"/>
          <p:nvPr/>
        </p:nvSpPr>
        <p:spPr>
          <a:xfrm>
            <a:off x="7081262" y="6058372"/>
            <a:ext cx="726161" cy="441146"/>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a:sym typeface="Helvetica"/>
              </a:rPr>
              <a:t>Go /No Go</a:t>
            </a:r>
          </a:p>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a:sym typeface="Helvetica"/>
              </a:rPr>
              <a:t>Milestone</a:t>
            </a:r>
          </a:p>
        </p:txBody>
      </p:sp>
      <p:sp>
        <p:nvSpPr>
          <p:cNvPr id="92" name="TextBox 91">
            <a:extLst>
              <a:ext uri="{FF2B5EF4-FFF2-40B4-BE49-F238E27FC236}">
                <a16:creationId xmlns:a16="http://schemas.microsoft.com/office/drawing/2014/main" id="{04B3E845-AA02-4FC3-A782-3AA5AB68AED5}"/>
              </a:ext>
            </a:extLst>
          </p:cNvPr>
          <p:cNvSpPr txBox="1"/>
          <p:nvPr/>
        </p:nvSpPr>
        <p:spPr>
          <a:xfrm>
            <a:off x="3423857" y="6029334"/>
            <a:ext cx="641201" cy="610424"/>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a:sym typeface="Helvetica"/>
              </a:rPr>
              <a:t>Final</a:t>
            </a:r>
          </a:p>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a:sym typeface="Helvetica"/>
              </a:rPr>
              <a:t>Disease</a:t>
            </a:r>
          </a:p>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a:sym typeface="Helvetica"/>
              </a:rPr>
              <a:t>Selection</a:t>
            </a:r>
          </a:p>
        </p:txBody>
      </p:sp>
      <p:sp>
        <p:nvSpPr>
          <p:cNvPr id="93" name="TextBox 92">
            <a:extLst>
              <a:ext uri="{FF2B5EF4-FFF2-40B4-BE49-F238E27FC236}">
                <a16:creationId xmlns:a16="http://schemas.microsoft.com/office/drawing/2014/main" id="{1DE321AC-8F47-420A-8670-035C679E62DE}"/>
              </a:ext>
            </a:extLst>
          </p:cNvPr>
          <p:cNvSpPr txBox="1"/>
          <p:nvPr/>
        </p:nvSpPr>
        <p:spPr>
          <a:xfrm>
            <a:off x="6343580" y="6052277"/>
            <a:ext cx="549831" cy="441146"/>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a:sym typeface="Helvetica"/>
              </a:rPr>
              <a:t>Draft</a:t>
            </a:r>
          </a:p>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472C4"/>
                </a:solidFill>
                <a:effectLst/>
                <a:uLnTx/>
                <a:uFillTx/>
                <a:latin typeface="Calibri"/>
                <a:sym typeface="Helvetica"/>
              </a:rPr>
              <a:t>Manual</a:t>
            </a:r>
          </a:p>
        </p:txBody>
      </p:sp>
      <p:sp>
        <p:nvSpPr>
          <p:cNvPr id="94" name="Rectangle 93">
            <a:extLst>
              <a:ext uri="{FF2B5EF4-FFF2-40B4-BE49-F238E27FC236}">
                <a16:creationId xmlns:a16="http://schemas.microsoft.com/office/drawing/2014/main" id="{2C440B90-DA95-4EE6-A741-E6BE437155A3}"/>
              </a:ext>
            </a:extLst>
          </p:cNvPr>
          <p:cNvSpPr/>
          <p:nvPr/>
        </p:nvSpPr>
        <p:spPr>
          <a:xfrm>
            <a:off x="8110413" y="6487590"/>
            <a:ext cx="1205145" cy="334525"/>
          </a:xfrm>
          <a:prstGeom prst="rect">
            <a:avLst/>
          </a:prstGeom>
          <a:solidFill>
            <a:srgbClr val="FFFF00"/>
          </a:soli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a:ln>
                <a:noFill/>
              </a:ln>
              <a:solidFill>
                <a:srgbClr val="006394"/>
              </a:solidFill>
              <a:effectLst/>
              <a:uLnTx/>
              <a:uFillTx/>
              <a:sym typeface="Helvetica"/>
            </a:endParaRPr>
          </a:p>
        </p:txBody>
      </p:sp>
      <p:sp>
        <p:nvSpPr>
          <p:cNvPr id="95" name="TextBox 94">
            <a:extLst>
              <a:ext uri="{FF2B5EF4-FFF2-40B4-BE49-F238E27FC236}">
                <a16:creationId xmlns:a16="http://schemas.microsoft.com/office/drawing/2014/main" id="{E5A89A9E-5023-451A-9E43-18E25EBC6B2C}"/>
              </a:ext>
            </a:extLst>
          </p:cNvPr>
          <p:cNvSpPr txBox="1"/>
          <p:nvPr/>
        </p:nvSpPr>
        <p:spPr>
          <a:xfrm>
            <a:off x="8115024" y="6483650"/>
            <a:ext cx="1296423" cy="287258"/>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a:sym typeface="Helvetica"/>
              </a:rPr>
              <a:t>Key Milestones</a:t>
            </a:r>
          </a:p>
        </p:txBody>
      </p:sp>
      <p:sp>
        <p:nvSpPr>
          <p:cNvPr id="96" name="Isosceles Triangle 95">
            <a:extLst>
              <a:ext uri="{FF2B5EF4-FFF2-40B4-BE49-F238E27FC236}">
                <a16:creationId xmlns:a16="http://schemas.microsoft.com/office/drawing/2014/main" id="{0C726176-9202-403E-8B99-1453FFF0A620}"/>
              </a:ext>
            </a:extLst>
          </p:cNvPr>
          <p:cNvSpPr/>
          <p:nvPr/>
        </p:nvSpPr>
        <p:spPr>
          <a:xfrm>
            <a:off x="10743565" y="5751814"/>
            <a:ext cx="403957" cy="336396"/>
          </a:xfrm>
          <a:prstGeom prst="triangle">
            <a:avLst/>
          </a:prstGeom>
          <a:solidFill>
            <a:srgbClr val="FFFF00"/>
          </a:solidFill>
          <a:ln w="12700" cap="flat">
            <a:solidFill>
              <a:srgbClr val="4472C4"/>
            </a:solidFill>
            <a:miter lim="400000"/>
          </a:ln>
          <a:effectLs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endParaRPr kumimoji="0" lang="en-US" sz="4800" b="0" i="0" u="none" strike="noStrike" kern="0" cap="none" spc="0" normalizeH="0" baseline="0" noProof="0">
              <a:ln>
                <a:noFill/>
              </a:ln>
              <a:solidFill>
                <a:srgbClr val="006394"/>
              </a:solidFill>
              <a:effectLst/>
              <a:uLnTx/>
              <a:uFillTx/>
              <a:sym typeface="Helvetica"/>
            </a:endParaRPr>
          </a:p>
        </p:txBody>
      </p:sp>
      <p:sp>
        <p:nvSpPr>
          <p:cNvPr id="97" name="TextBox 96">
            <a:extLst>
              <a:ext uri="{FF2B5EF4-FFF2-40B4-BE49-F238E27FC236}">
                <a16:creationId xmlns:a16="http://schemas.microsoft.com/office/drawing/2014/main" id="{1587C0AC-AD8A-41CC-BC26-AB17EC9F1BB1}"/>
              </a:ext>
            </a:extLst>
          </p:cNvPr>
          <p:cNvSpPr txBox="1"/>
          <p:nvPr/>
        </p:nvSpPr>
        <p:spPr>
          <a:xfrm>
            <a:off x="10361569" y="6063504"/>
            <a:ext cx="1167947" cy="471924"/>
          </a:xfrm>
          <a:prstGeom prst="rect">
            <a:avLst/>
          </a:prstGeom>
          <a:noFill/>
          <a:ln w="12700" cap="flat">
            <a:noFill/>
            <a:miter lim="400000"/>
          </a:ln>
          <a:effectLst/>
          <a:sp3d/>
        </p:spPr>
        <p:txBody>
          <a:bodyPr rot="0" spcFirstLastPara="1" vertOverflow="overflow" horzOverflow="overflow" vert="horz" wrap="non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sym typeface="Helvetica"/>
              </a:rPr>
              <a:t>Final Framework</a:t>
            </a:r>
          </a:p>
          <a:p>
            <a:pPr marL="0" marR="0" lvl="0" indent="0" algn="ctr" defTabSz="82550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sym typeface="Helvetica"/>
              </a:rPr>
              <a:t>&amp; Manual</a:t>
            </a:r>
          </a:p>
        </p:txBody>
      </p:sp>
      <p:sp>
        <p:nvSpPr>
          <p:cNvPr id="98" name="Rectangle: Rounded Corners 97">
            <a:extLst>
              <a:ext uri="{FF2B5EF4-FFF2-40B4-BE49-F238E27FC236}">
                <a16:creationId xmlns:a16="http://schemas.microsoft.com/office/drawing/2014/main" id="{75D7FC8D-18F0-4F9D-ABFE-CD336208CD8E}"/>
              </a:ext>
            </a:extLst>
          </p:cNvPr>
          <p:cNvSpPr/>
          <p:nvPr/>
        </p:nvSpPr>
        <p:spPr>
          <a:xfrm>
            <a:off x="3174537" y="2522192"/>
            <a:ext cx="880663" cy="544830"/>
          </a:xfrm>
          <a:prstGeom prst="roundRect">
            <a:avLst/>
          </a:prstGeom>
          <a:solidFill>
            <a:srgbClr val="70AD47"/>
          </a:soli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a:sym typeface="Helvetica"/>
              </a:rPr>
              <a:t>Clin </a:t>
            </a:r>
            <a:r>
              <a:rPr kumimoji="0" lang="en-US" sz="1600" b="1" i="0" u="none" strike="noStrike" kern="0" cap="none" spc="0" normalizeH="0" baseline="0" noProof="0" dirty="0" err="1">
                <a:ln>
                  <a:noFill/>
                </a:ln>
                <a:solidFill>
                  <a:srgbClr val="FFFFFF"/>
                </a:solidFill>
                <a:effectLst/>
                <a:uLnTx/>
                <a:uFillTx/>
                <a:latin typeface="Calibri"/>
                <a:sym typeface="Helvetica"/>
              </a:rPr>
              <a:t>Tria</a:t>
            </a:r>
            <a:r>
              <a:rPr kumimoji="0" lang="en-US" sz="1600" b="1" i="0" u="none" strike="noStrike" kern="0" cap="none" spc="0" normalizeH="0" baseline="0" noProof="0" dirty="0">
                <a:ln>
                  <a:noFill/>
                </a:ln>
                <a:solidFill>
                  <a:srgbClr val="FFFFFF"/>
                </a:solidFill>
                <a:effectLst/>
                <a:uLnTx/>
                <a:uFillTx/>
                <a:latin typeface="Calibri"/>
                <a:sym typeface="Helvetica"/>
              </a:rPr>
              <a:t>l RFP</a:t>
            </a:r>
          </a:p>
        </p:txBody>
      </p:sp>
      <p:sp>
        <p:nvSpPr>
          <p:cNvPr id="99" name="Title 4">
            <a:extLst>
              <a:ext uri="{FF2B5EF4-FFF2-40B4-BE49-F238E27FC236}">
                <a16:creationId xmlns:a16="http://schemas.microsoft.com/office/drawing/2014/main" id="{F47C1F86-04ED-45F8-883E-37E54D23E8B9}"/>
              </a:ext>
            </a:extLst>
          </p:cNvPr>
          <p:cNvSpPr txBox="1">
            <a:spLocks/>
          </p:cNvSpPr>
          <p:nvPr/>
        </p:nvSpPr>
        <p:spPr>
          <a:xfrm>
            <a:off x="822252" y="227011"/>
            <a:ext cx="10866569" cy="1178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412718" rtl="0" latinLnBrk="0">
              <a:lnSpc>
                <a:spcPct val="100000"/>
              </a:lnSpc>
              <a:spcBef>
                <a:spcPts val="0"/>
              </a:spcBef>
              <a:spcAft>
                <a:spcPts val="0"/>
              </a:spcAft>
              <a:buClrTx/>
              <a:buSzTx/>
              <a:buFontTx/>
              <a:buNone/>
              <a:tabLst/>
              <a:defRPr sz="2800" b="1" i="0" u="none" strike="noStrike" cap="none" spc="0" baseline="0">
                <a:ln>
                  <a:noFill/>
                </a:ln>
                <a:solidFill>
                  <a:schemeClr val="accent1"/>
                </a:solidFill>
                <a:uFillTx/>
                <a:latin typeface="Calibri"/>
                <a:ea typeface="Calibri"/>
                <a:cs typeface="Calibri"/>
                <a:sym typeface="Calibri"/>
              </a:defRPr>
            </a:lvl1pPr>
            <a:lvl2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2pPr>
            <a:lvl3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3pPr>
            <a:lvl4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4pPr>
            <a:lvl5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5pPr>
            <a:lvl6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6pPr>
            <a:lvl7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7pPr>
            <a:lvl8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8pPr>
            <a:lvl9pPr marL="0" marR="0" indent="0" algn="l" defTabSz="412718" rtl="0" latinLnBrk="0">
              <a:lnSpc>
                <a:spcPct val="100000"/>
              </a:lnSpc>
              <a:spcBef>
                <a:spcPts val="0"/>
              </a:spcBef>
              <a:spcAft>
                <a:spcPts val="0"/>
              </a:spcAft>
              <a:buClrTx/>
              <a:buSzTx/>
              <a:buFontTx/>
              <a:buNone/>
              <a:tabLst/>
              <a:defRPr sz="5467" b="1" i="0" u="none" strike="noStrike" cap="none" spc="0" baseline="0">
                <a:ln>
                  <a:noFill/>
                </a:ln>
                <a:solidFill>
                  <a:schemeClr val="accent1"/>
                </a:solidFill>
                <a:uFillTx/>
                <a:latin typeface="Calibri"/>
                <a:ea typeface="Calibri"/>
                <a:cs typeface="Calibri"/>
                <a:sym typeface="Calibri"/>
              </a:defRPr>
            </a:lvl9pPr>
          </a:lstStyle>
          <a:p>
            <a:pPr marL="0" marR="0" lvl="0" indent="0" algn="l" defTabSz="412718"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6393"/>
                </a:solidFill>
                <a:effectLst/>
                <a:uLnTx/>
                <a:uFillTx/>
                <a:latin typeface="Calibri"/>
                <a:cs typeface="Calibri"/>
                <a:sym typeface="Calibri"/>
              </a:rPr>
              <a:t>Projected AMP BGTC project timeline</a:t>
            </a:r>
            <a:endParaRPr kumimoji="0" lang="en-US" sz="3600" b="1" i="1" u="none" strike="noStrike" kern="0" cap="none" spc="0" normalizeH="0" baseline="0" noProof="0" dirty="0">
              <a:ln>
                <a:noFill/>
              </a:ln>
              <a:solidFill>
                <a:srgbClr val="006393"/>
              </a:solidFill>
              <a:effectLst/>
              <a:uLnTx/>
              <a:uFillTx/>
              <a:latin typeface="Calibri"/>
              <a:cs typeface="Calibri"/>
              <a:sym typeface="Calibri"/>
            </a:endParaRPr>
          </a:p>
        </p:txBody>
      </p:sp>
      <p:sp>
        <p:nvSpPr>
          <p:cNvPr id="100" name="Slide Number Placeholder 3">
            <a:extLst>
              <a:ext uri="{FF2B5EF4-FFF2-40B4-BE49-F238E27FC236}">
                <a16:creationId xmlns:a16="http://schemas.microsoft.com/office/drawing/2014/main" id="{5EF4CA95-A64D-44B6-B87A-9E152B460663}"/>
              </a:ext>
            </a:extLst>
          </p:cNvPr>
          <p:cNvSpPr txBox="1">
            <a:spLocks/>
          </p:cNvSpPr>
          <p:nvPr/>
        </p:nvSpPr>
        <p:spPr>
          <a:xfrm>
            <a:off x="11664665" y="6432634"/>
            <a:ext cx="214802" cy="212302"/>
          </a:xfrm>
          <a:prstGeom prst="rect">
            <a:avLst/>
          </a:prstGeom>
          <a:ln w="12700">
            <a:miter lim="400000"/>
          </a:ln>
        </p:spPr>
        <p:txBody>
          <a:bodyPr wrap="none" lIns="50800" tIns="50800" rIns="50800" bIns="50800" anchor="t">
            <a:spAutoFit/>
          </a:bodyPr>
          <a:lstStyle>
            <a:defPPr>
              <a:defRPr lang="en-US"/>
            </a:defPPr>
            <a:lvl1pPr algn="r" rtl="0" fontAlgn="base">
              <a:spcBef>
                <a:spcPct val="0"/>
              </a:spcBef>
              <a:spcAft>
                <a:spcPct val="0"/>
              </a:spcAft>
              <a:defRPr sz="713" kern="1200">
                <a:solidFill>
                  <a:srgbClr val="006394"/>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713" b="0" i="0" u="none" strike="noStrike" kern="1200" cap="none" spc="0" normalizeH="0" baseline="0" noProof="0" smtClean="0">
                <a:ln>
                  <a:noFill/>
                </a:ln>
                <a:solidFill>
                  <a:srgbClr val="006394"/>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713" b="0" i="0" u="none" strike="noStrike" kern="1200" cap="none" spc="0" normalizeH="0" baseline="0" noProof="0" dirty="0">
              <a:ln>
                <a:noFill/>
              </a:ln>
              <a:solidFill>
                <a:srgbClr val="006394"/>
              </a:solidFill>
              <a:effectLst/>
              <a:uLnTx/>
              <a:uFillTx/>
              <a:latin typeface="Arial" pitchFamily="34" charset="0"/>
              <a:ea typeface="+mn-ea"/>
              <a:cs typeface="Arial" pitchFamily="34" charset="0"/>
            </a:endParaRPr>
          </a:p>
        </p:txBody>
      </p:sp>
      <p:sp>
        <p:nvSpPr>
          <p:cNvPr id="101" name="Rectangle: Rounded Corners 100">
            <a:extLst>
              <a:ext uri="{FF2B5EF4-FFF2-40B4-BE49-F238E27FC236}">
                <a16:creationId xmlns:a16="http://schemas.microsoft.com/office/drawing/2014/main" id="{A49CF398-24AE-4E39-9752-AD938A98936D}"/>
              </a:ext>
            </a:extLst>
          </p:cNvPr>
          <p:cNvSpPr/>
          <p:nvPr/>
        </p:nvSpPr>
        <p:spPr>
          <a:xfrm>
            <a:off x="7012981" y="3055578"/>
            <a:ext cx="2333241" cy="544830"/>
          </a:xfrm>
          <a:prstGeom prst="roundRect">
            <a:avLst/>
          </a:prstGeom>
          <a:solidFill>
            <a:srgbClr val="70AD47">
              <a:lumMod val="60000"/>
              <a:lumOff val="40000"/>
            </a:srgbClr>
          </a:solidFill>
          <a:ln w="12700" cap="flat">
            <a:noFill/>
            <a:miter lim="400000"/>
          </a:ln>
          <a:effectLst/>
          <a:scene3d>
            <a:camera prst="orthographicFront"/>
            <a:lightRig rig="threePt" dir="t"/>
          </a:scene3d>
          <a:sp3d>
            <a:bevelT/>
          </a:sp3d>
        </p:spPr>
        <p:txBody>
          <a:bodyPr rot="0" spcFirstLastPara="1" vertOverflow="overflow" horzOverflow="overflow" vert="horz" wrap="square" lIns="0" tIns="0" rIns="0" bIns="0" numCol="1" spcCol="38100" rtlCol="0" anchor="ctr">
            <a:spAutoFit/>
          </a:bodyPr>
          <a:lstStyle/>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a:sym typeface="Helvetica"/>
              </a:rPr>
              <a:t>Vector Manufacturing</a:t>
            </a:r>
          </a:p>
          <a:p>
            <a:pPr marL="0" marR="0" lvl="0" indent="0" algn="ctr" defTabSz="1219261"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a:sym typeface="Helvetica"/>
              </a:rPr>
              <a:t> </a:t>
            </a:r>
            <a:r>
              <a:rPr kumimoji="0" lang="en-US" sz="1400" b="1" i="0" u="none" strike="noStrike" kern="0" cap="none" spc="0" normalizeH="0" baseline="0" noProof="0" dirty="0">
                <a:ln>
                  <a:noFill/>
                </a:ln>
                <a:solidFill>
                  <a:srgbClr val="000000"/>
                </a:solidFill>
                <a:effectLst/>
                <a:uLnTx/>
                <a:uFillTx/>
                <a:latin typeface="Calibri"/>
                <a:sym typeface="Helvetica"/>
              </a:rPr>
              <a:t>Pilots 4 - 6</a:t>
            </a:r>
            <a:endParaRPr kumimoji="0" lang="en-US" sz="1800" b="1" i="0" u="none" strike="noStrike" kern="0" cap="none" spc="0" normalizeH="0" baseline="0" noProof="0" dirty="0">
              <a:ln>
                <a:noFill/>
              </a:ln>
              <a:solidFill>
                <a:srgbClr val="000000"/>
              </a:solidFill>
              <a:effectLst/>
              <a:uLnTx/>
              <a:uFillTx/>
              <a:latin typeface="Calibri"/>
              <a:sym typeface="Helvetica"/>
            </a:endParaRPr>
          </a:p>
        </p:txBody>
      </p:sp>
    </p:spTree>
    <p:extLst>
      <p:ext uri="{BB962C8B-B14F-4D97-AF65-F5344CB8AC3E}">
        <p14:creationId xmlns:p14="http://schemas.microsoft.com/office/powerpoint/2010/main" val="284025905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60D2-BFC8-43F4-96D4-F51F7B77665E}"/>
              </a:ext>
            </a:extLst>
          </p:cNvPr>
          <p:cNvSpPr>
            <a:spLocks noGrp="1"/>
          </p:cNvSpPr>
          <p:nvPr>
            <p:ph type="title"/>
          </p:nvPr>
        </p:nvSpPr>
        <p:spPr>
          <a:xfrm>
            <a:off x="658286" y="176476"/>
            <a:ext cx="10793485" cy="1227781"/>
          </a:xfrm>
        </p:spPr>
        <p:txBody>
          <a:bodyPr>
            <a:noAutofit/>
          </a:bodyPr>
          <a:lstStyle/>
          <a:p>
            <a:r>
              <a:rPr lang="en-US" sz="3600" dirty="0"/>
              <a:t>Thank you and contact information</a:t>
            </a:r>
          </a:p>
        </p:txBody>
      </p:sp>
      <p:sp>
        <p:nvSpPr>
          <p:cNvPr id="5" name="Slide Number Placeholder 3">
            <a:extLst>
              <a:ext uri="{FF2B5EF4-FFF2-40B4-BE49-F238E27FC236}">
                <a16:creationId xmlns:a16="http://schemas.microsoft.com/office/drawing/2014/main" id="{9568ED4C-0091-46CB-8322-E0F1FD3D62AC}"/>
              </a:ext>
            </a:extLst>
          </p:cNvPr>
          <p:cNvSpPr txBox="1">
            <a:spLocks/>
          </p:cNvSpPr>
          <p:nvPr/>
        </p:nvSpPr>
        <p:spPr>
          <a:xfrm>
            <a:off x="11664665" y="6432634"/>
            <a:ext cx="214802" cy="212302"/>
          </a:xfrm>
          <a:prstGeom prst="rect">
            <a:avLst/>
          </a:prstGeom>
          <a:ln w="12700">
            <a:miter lim="400000"/>
          </a:ln>
        </p:spPr>
        <p:txBody>
          <a:bodyPr wrap="none" lIns="50800" tIns="50800" rIns="50800" bIns="50800" anchor="t">
            <a:spAutoFit/>
          </a:bodyPr>
          <a:lstStyle>
            <a:defPPr>
              <a:defRPr lang="en-US"/>
            </a:defPPr>
            <a:lvl1pPr algn="r" rtl="0" fontAlgn="base">
              <a:spcBef>
                <a:spcPct val="0"/>
              </a:spcBef>
              <a:spcAft>
                <a:spcPct val="0"/>
              </a:spcAft>
              <a:defRPr sz="713" kern="1200">
                <a:solidFill>
                  <a:srgbClr val="006394"/>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713" b="0" i="0" u="none" strike="noStrike" kern="1200" cap="none" spc="0" normalizeH="0" baseline="0" noProof="0" smtClean="0">
                <a:ln>
                  <a:noFill/>
                </a:ln>
                <a:solidFill>
                  <a:srgbClr val="006394"/>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713" b="0" i="0" u="none" strike="noStrike" kern="1200" cap="none" spc="0" normalizeH="0" baseline="0" noProof="0" dirty="0">
              <a:ln>
                <a:noFill/>
              </a:ln>
              <a:solidFill>
                <a:srgbClr val="006394"/>
              </a:solidFill>
              <a:effectLst/>
              <a:uLnTx/>
              <a:uFillTx/>
              <a:latin typeface="Arial" pitchFamily="34" charset="0"/>
              <a:cs typeface="Arial" pitchFamily="34" charset="0"/>
            </a:endParaRPr>
          </a:p>
        </p:txBody>
      </p:sp>
      <p:sp>
        <p:nvSpPr>
          <p:cNvPr id="7" name="Text Placeholder 6">
            <a:extLst>
              <a:ext uri="{FF2B5EF4-FFF2-40B4-BE49-F238E27FC236}">
                <a16:creationId xmlns:a16="http://schemas.microsoft.com/office/drawing/2014/main" id="{3F5BA033-11C8-4FFA-AC3E-2C10EB1DAE51}"/>
              </a:ext>
            </a:extLst>
          </p:cNvPr>
          <p:cNvSpPr>
            <a:spLocks noGrp="1"/>
          </p:cNvSpPr>
          <p:nvPr>
            <p:ph type="body" idx="1"/>
          </p:nvPr>
        </p:nvSpPr>
        <p:spPr>
          <a:xfrm>
            <a:off x="757800" y="1524000"/>
            <a:ext cx="10676400" cy="5199267"/>
          </a:xfrm>
        </p:spPr>
        <p:txBody>
          <a:bodyPr>
            <a:normAutofit/>
          </a:bodyPr>
          <a:lstStyle/>
          <a:p>
            <a:pPr algn="ctr"/>
            <a:r>
              <a:rPr lang="en-US" sz="2000" b="1" dirty="0"/>
              <a:t>Courtney Silverthorn, Ph.D.</a:t>
            </a:r>
          </a:p>
          <a:p>
            <a:pPr algn="ctr"/>
            <a:r>
              <a:rPr lang="en-US" sz="2000" b="1" dirty="0"/>
              <a:t>Associate Vice President, Research Partnerships</a:t>
            </a:r>
          </a:p>
          <a:p>
            <a:pPr algn="ctr"/>
            <a:r>
              <a:rPr lang="en-US" sz="2000" b="1" dirty="0"/>
              <a:t>Foundation for the National Institutes of Health</a:t>
            </a:r>
          </a:p>
          <a:p>
            <a:pPr algn="ctr"/>
            <a:r>
              <a:rPr lang="en-US" sz="2000" b="1" dirty="0">
                <a:hlinkClick r:id="rId2"/>
              </a:rPr>
              <a:t>csilverthorn@fnih.org</a:t>
            </a:r>
            <a:r>
              <a:rPr lang="en-US" sz="2000" b="1" dirty="0"/>
              <a:t> | 301-827-8365</a:t>
            </a:r>
          </a:p>
          <a:p>
            <a:pPr algn="ctr"/>
            <a:endParaRPr lang="en-US" sz="2000" b="1" dirty="0"/>
          </a:p>
          <a:p>
            <a:pPr algn="ctr"/>
            <a:r>
              <a:rPr lang="en-US" sz="2000" b="1" dirty="0"/>
              <a:t>Program Website</a:t>
            </a:r>
          </a:p>
          <a:p>
            <a:pPr algn="ctr"/>
            <a:r>
              <a:rPr lang="en-US" sz="2000" b="1" dirty="0">
                <a:hlinkClick r:id="rId3"/>
              </a:rPr>
              <a:t>https://fnih.org/BGTC</a:t>
            </a:r>
            <a:r>
              <a:rPr lang="en-US" sz="2000" b="1" dirty="0"/>
              <a:t> </a:t>
            </a:r>
          </a:p>
          <a:p>
            <a:pPr algn="ctr"/>
            <a:r>
              <a:rPr lang="en-US" sz="2000" b="1" dirty="0"/>
              <a:t>Program Email</a:t>
            </a:r>
          </a:p>
          <a:p>
            <a:pPr algn="ctr"/>
            <a:r>
              <a:rPr lang="en-US" sz="2000" b="1" dirty="0">
                <a:hlinkClick r:id="rId4"/>
              </a:rPr>
              <a:t>BGTC@fnih.org</a:t>
            </a:r>
            <a:r>
              <a:rPr lang="en-US" sz="2000" b="1" dirty="0"/>
              <a:t> </a:t>
            </a:r>
          </a:p>
          <a:p>
            <a:pPr algn="ctr"/>
            <a:endParaRPr lang="en-US" sz="2000" dirty="0"/>
          </a:p>
        </p:txBody>
      </p:sp>
    </p:spTree>
    <p:extLst>
      <p:ext uri="{BB962C8B-B14F-4D97-AF65-F5344CB8AC3E}">
        <p14:creationId xmlns:p14="http://schemas.microsoft.com/office/powerpoint/2010/main" val="310752678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460761" y="1305759"/>
            <a:ext cx="7273081" cy="79425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b="1" dirty="0">
              <a:latin typeface="Helvetica LT Std" charset="0"/>
              <a:ea typeface="Helvetica LT Std" charset="0"/>
              <a:cs typeface="Helvetica LT Std" charset="0"/>
            </a:endParaRPr>
          </a:p>
        </p:txBody>
      </p:sp>
      <p:pic>
        <p:nvPicPr>
          <p:cNvPr id="10" name="Picture 9">
            <a:extLst>
              <a:ext uri="{FF2B5EF4-FFF2-40B4-BE49-F238E27FC236}">
                <a16:creationId xmlns:a16="http://schemas.microsoft.com/office/drawing/2014/main" id="{C7720AD8-436D-3748-AE31-CC6AF4B6BDAE}"/>
              </a:ext>
            </a:extLst>
          </p:cNvPr>
          <p:cNvPicPr>
            <a:picLocks noChangeAspect="1"/>
          </p:cNvPicPr>
          <p:nvPr/>
        </p:nvPicPr>
        <p:blipFill rotWithShape="1">
          <a:blip r:embed="rId3">
            <a:extLst>
              <a:ext uri="{28A0092B-C50C-407E-A947-70E740481C1C}">
                <a14:useLocalDpi xmlns:a14="http://schemas.microsoft.com/office/drawing/2010/main" val="0"/>
              </a:ext>
            </a:extLst>
          </a:blip>
          <a:srcRect l="27921" t="21272" r="527"/>
          <a:stretch/>
        </p:blipFill>
        <p:spPr>
          <a:xfrm>
            <a:off x="3321845" y="5815013"/>
            <a:ext cx="8870156" cy="1042987"/>
          </a:xfrm>
          <a:prstGeom prst="rect">
            <a:avLst/>
          </a:prstGeom>
        </p:spPr>
      </p:pic>
      <p:pic>
        <p:nvPicPr>
          <p:cNvPr id="11" name="Picture 10">
            <a:extLst>
              <a:ext uri="{FF2B5EF4-FFF2-40B4-BE49-F238E27FC236}">
                <a16:creationId xmlns:a16="http://schemas.microsoft.com/office/drawing/2014/main" id="{39993CAD-5647-8245-B010-C970230AB1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527" y="5913263"/>
            <a:ext cx="2657285" cy="664322"/>
          </a:xfrm>
          <a:prstGeom prst="rect">
            <a:avLst/>
          </a:prstGeom>
        </p:spPr>
      </p:pic>
      <p:sp>
        <p:nvSpPr>
          <p:cNvPr id="12" name="object 17">
            <a:extLst>
              <a:ext uri="{FF2B5EF4-FFF2-40B4-BE49-F238E27FC236}">
                <a16:creationId xmlns:a16="http://schemas.microsoft.com/office/drawing/2014/main" id="{457C0F98-A365-7041-B2C6-870720012075}"/>
              </a:ext>
            </a:extLst>
          </p:cNvPr>
          <p:cNvSpPr txBox="1">
            <a:spLocks noGrp="1"/>
          </p:cNvSpPr>
          <p:nvPr>
            <p:ph type="title"/>
          </p:nvPr>
        </p:nvSpPr>
        <p:spPr>
          <a:xfrm>
            <a:off x="414527" y="405134"/>
            <a:ext cx="2778729" cy="1047851"/>
          </a:xfrm>
          <a:prstGeom prst="rect">
            <a:avLst/>
          </a:prstGeom>
        </p:spPr>
        <p:txBody>
          <a:bodyPr vert="horz" wrap="square" lIns="0" tIns="12700" rIns="0" bIns="0" rtlCol="0">
            <a:spAutoFit/>
          </a:bodyPr>
          <a:lstStyle/>
          <a:p>
            <a:pPr algn="l">
              <a:lnSpc>
                <a:spcPts val="4325"/>
              </a:lnSpc>
            </a:pPr>
            <a:r>
              <a:rPr lang="en-US" sz="3200" spc="-10" dirty="0">
                <a:latin typeface="Helvetica Neue Light"/>
                <a:ea typeface="Helvetica Neue" panose="02000503000000020004" pitchFamily="2" charset="0"/>
                <a:cs typeface="Helvetica Neue" panose="02000503000000020004" pitchFamily="2" charset="0"/>
              </a:rPr>
              <a:t>Q&amp;A</a:t>
            </a:r>
            <a:br>
              <a:rPr lang="en-US" b="1" spc="-10" dirty="0">
                <a:solidFill>
                  <a:srgbClr val="00A8E1"/>
                </a:solidFill>
                <a:latin typeface="Helvetica Neue" panose="02000503000000020004" pitchFamily="2" charset="0"/>
                <a:ea typeface="Helvetica Neue" panose="02000503000000020004" pitchFamily="2" charset="0"/>
                <a:cs typeface="Helvetica Neue" panose="02000503000000020004" pitchFamily="2" charset="0"/>
              </a:rPr>
            </a:br>
            <a:r>
              <a:rPr lang="en-US" sz="2400" b="1" spc="-10" dirty="0">
                <a:solidFill>
                  <a:srgbClr val="00A8E1"/>
                </a:solidFill>
                <a:latin typeface="Helvetica Neue" panose="02000503000000020004" pitchFamily="2" charset="0"/>
                <a:ea typeface="Helvetica Neue" panose="02000503000000020004" pitchFamily="2" charset="0"/>
                <a:cs typeface="Helvetica Neue" panose="02000503000000020004" pitchFamily="2" charset="0"/>
              </a:rPr>
              <a:t>Perigon</a:t>
            </a:r>
            <a:endParaRPr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object 9">
            <a:extLst>
              <a:ext uri="{FF2B5EF4-FFF2-40B4-BE49-F238E27FC236}">
                <a16:creationId xmlns:a16="http://schemas.microsoft.com/office/drawing/2014/main" id="{96081BC4-F358-3449-994F-6CFDC026E8A2}"/>
              </a:ext>
            </a:extLst>
          </p:cNvPr>
          <p:cNvSpPr/>
          <p:nvPr/>
        </p:nvSpPr>
        <p:spPr>
          <a:xfrm>
            <a:off x="3321844" y="371214"/>
            <a:ext cx="45719" cy="5372361"/>
          </a:xfrm>
          <a:custGeom>
            <a:avLst/>
            <a:gdLst/>
            <a:ahLst/>
            <a:cxnLst/>
            <a:rect l="l" t="t" r="r" b="b"/>
            <a:pathLst>
              <a:path h="5592445">
                <a:moveTo>
                  <a:pt x="0" y="0"/>
                </a:moveTo>
                <a:lnTo>
                  <a:pt x="0" y="5592419"/>
                </a:lnTo>
              </a:path>
            </a:pathLst>
          </a:custGeom>
          <a:ln w="12700">
            <a:solidFill>
              <a:srgbClr val="CDD400"/>
            </a:solidFill>
          </a:ln>
        </p:spPr>
        <p:txBody>
          <a:bodyPr wrap="square" lIns="0" tIns="0" rIns="0" bIns="0" rtlCol="0"/>
          <a:lstStyle/>
          <a:p>
            <a:endParaRPr/>
          </a:p>
        </p:txBody>
      </p:sp>
      <p:sp>
        <p:nvSpPr>
          <p:cNvPr id="2" name="TextBox 1">
            <a:extLst>
              <a:ext uri="{FF2B5EF4-FFF2-40B4-BE49-F238E27FC236}">
                <a16:creationId xmlns:a16="http://schemas.microsoft.com/office/drawing/2014/main" id="{6A8978CB-60F5-4287-9A20-533A7B51CD64}"/>
              </a:ext>
            </a:extLst>
          </p:cNvPr>
          <p:cNvSpPr txBox="1"/>
          <p:nvPr/>
        </p:nvSpPr>
        <p:spPr>
          <a:xfrm>
            <a:off x="3696238" y="2100011"/>
            <a:ext cx="4094196" cy="2554545"/>
          </a:xfrm>
          <a:prstGeom prst="rect">
            <a:avLst/>
          </a:prstGeom>
          <a:noFill/>
        </p:spPr>
        <p:txBody>
          <a:bodyPr wrap="square" rtlCol="0">
            <a:spAutoFit/>
          </a:bodyPr>
          <a:lstStyle/>
          <a:p>
            <a:r>
              <a:rPr lang="en-US" sz="3200" dirty="0"/>
              <a:t>Please submit your questions using the questions tab on your screen.</a:t>
            </a:r>
          </a:p>
          <a:p>
            <a:endParaRPr lang="en-US" sz="3200" dirty="0"/>
          </a:p>
        </p:txBody>
      </p:sp>
      <p:pic>
        <p:nvPicPr>
          <p:cNvPr id="4" name="Picture 3">
            <a:extLst>
              <a:ext uri="{FF2B5EF4-FFF2-40B4-BE49-F238E27FC236}">
                <a16:creationId xmlns:a16="http://schemas.microsoft.com/office/drawing/2014/main" id="{483A887F-E88D-4CCF-AADE-45101A7EFF8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032696" y="1379488"/>
            <a:ext cx="1786386" cy="3381375"/>
          </a:xfrm>
          <a:prstGeom prst="rect">
            <a:avLst/>
          </a:prstGeom>
        </p:spPr>
      </p:pic>
      <p:cxnSp>
        <p:nvCxnSpPr>
          <p:cNvPr id="6" name="Straight Arrow Connector 5">
            <a:extLst>
              <a:ext uri="{FF2B5EF4-FFF2-40B4-BE49-F238E27FC236}">
                <a16:creationId xmlns:a16="http://schemas.microsoft.com/office/drawing/2014/main" id="{ABF3D551-3C1C-414B-920E-27161A277CE1}"/>
              </a:ext>
            </a:extLst>
          </p:cNvPr>
          <p:cNvCxnSpPr>
            <a:cxnSpLocks/>
          </p:cNvCxnSpPr>
          <p:nvPr/>
        </p:nvCxnSpPr>
        <p:spPr>
          <a:xfrm>
            <a:off x="7349092" y="2770503"/>
            <a:ext cx="1867436" cy="136516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7139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468213" y="805158"/>
            <a:ext cx="7273081" cy="79425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b="1" dirty="0">
              <a:latin typeface="Helvetica LT Std" charset="0"/>
              <a:ea typeface="Helvetica LT Std" charset="0"/>
              <a:cs typeface="Helvetica LT Std" charset="0"/>
            </a:endParaRPr>
          </a:p>
        </p:txBody>
      </p:sp>
      <p:sp>
        <p:nvSpPr>
          <p:cNvPr id="19" name="object 16">
            <a:extLst>
              <a:ext uri="{FF2B5EF4-FFF2-40B4-BE49-F238E27FC236}">
                <a16:creationId xmlns:a16="http://schemas.microsoft.com/office/drawing/2014/main" id="{295FA6F3-3E81-2D4F-935A-2168B8DE2E44}"/>
              </a:ext>
            </a:extLst>
          </p:cNvPr>
          <p:cNvSpPr/>
          <p:nvPr/>
        </p:nvSpPr>
        <p:spPr>
          <a:xfrm>
            <a:off x="452626" y="1496597"/>
            <a:ext cx="11313129" cy="121543"/>
          </a:xfrm>
          <a:custGeom>
            <a:avLst/>
            <a:gdLst/>
            <a:ahLst/>
            <a:cxnLst/>
            <a:rect l="l" t="t" r="r" b="b"/>
            <a:pathLst>
              <a:path w="8458200">
                <a:moveTo>
                  <a:pt x="8458200" y="0"/>
                </a:moveTo>
                <a:lnTo>
                  <a:pt x="0" y="0"/>
                </a:lnTo>
              </a:path>
            </a:pathLst>
          </a:custGeom>
          <a:ln w="12700">
            <a:solidFill>
              <a:srgbClr val="CDD400"/>
            </a:solidFill>
          </a:ln>
        </p:spPr>
        <p:txBody>
          <a:bodyPr wrap="square" lIns="0" tIns="0" rIns="0" bIns="0" rtlCol="0"/>
          <a:lstStyle/>
          <a:p>
            <a:endParaRPr dirty="0"/>
          </a:p>
        </p:txBody>
      </p:sp>
      <p:pic>
        <p:nvPicPr>
          <p:cNvPr id="39" name="Picture 38">
            <a:extLst>
              <a:ext uri="{FF2B5EF4-FFF2-40B4-BE49-F238E27FC236}">
                <a16:creationId xmlns:a16="http://schemas.microsoft.com/office/drawing/2014/main" id="{FD4C573C-1F8A-44E4-814C-4619BB563C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7512" y="364725"/>
            <a:ext cx="2657285" cy="664322"/>
          </a:xfrm>
          <a:prstGeom prst="rect">
            <a:avLst/>
          </a:prstGeom>
        </p:spPr>
      </p:pic>
      <p:sp>
        <p:nvSpPr>
          <p:cNvPr id="4" name="Rectangle 3">
            <a:extLst>
              <a:ext uri="{FF2B5EF4-FFF2-40B4-BE49-F238E27FC236}">
                <a16:creationId xmlns:a16="http://schemas.microsoft.com/office/drawing/2014/main" id="{50879EA7-504D-4E3C-8B67-DCC111939B02}"/>
              </a:ext>
            </a:extLst>
          </p:cNvPr>
          <p:cNvSpPr/>
          <p:nvPr/>
        </p:nvSpPr>
        <p:spPr>
          <a:xfrm>
            <a:off x="1450386" y="1728457"/>
            <a:ext cx="9317607" cy="830997"/>
          </a:xfrm>
          <a:prstGeom prst="rect">
            <a:avLst/>
          </a:prstGeom>
        </p:spPr>
        <p:txBody>
          <a:bodyPr wrap="square">
            <a:spAutoFit/>
          </a:bodyPr>
          <a:lstStyle/>
          <a:p>
            <a:pPr algn="ctr"/>
            <a:r>
              <a:rPr lang="en-US" sz="4800" b="1" spc="-10" dirty="0">
                <a:solidFill>
                  <a:srgbClr val="00A8E1"/>
                </a:solidFill>
                <a:latin typeface="Helvetica Neue" panose="02000503000000020004" pitchFamily="2" charset="0"/>
                <a:ea typeface="Helvetica Neue Light" panose="02000403000000020004" pitchFamily="2" charset="0"/>
                <a:cs typeface="Helvetica Neue" panose="02000503000000020004" pitchFamily="2" charset="0"/>
              </a:rPr>
              <a:t>Disclaimer</a:t>
            </a:r>
            <a:endParaRPr lang="en-US" sz="4800" dirty="0"/>
          </a:p>
        </p:txBody>
      </p:sp>
      <p:sp>
        <p:nvSpPr>
          <p:cNvPr id="8" name="Content Placeholder 2">
            <a:extLst>
              <a:ext uri="{FF2B5EF4-FFF2-40B4-BE49-F238E27FC236}">
                <a16:creationId xmlns:a16="http://schemas.microsoft.com/office/drawing/2014/main" id="{845DB9F0-3FFD-4BCB-AB4E-F4DECB825417}"/>
              </a:ext>
            </a:extLst>
          </p:cNvPr>
          <p:cNvSpPr>
            <a:spLocks noGrp="1"/>
          </p:cNvSpPr>
          <p:nvPr>
            <p:ph idx="15"/>
          </p:nvPr>
        </p:nvSpPr>
        <p:spPr>
          <a:xfrm>
            <a:off x="1100966" y="2559454"/>
            <a:ext cx="9990068" cy="2049868"/>
          </a:xfrm>
        </p:spPr>
        <p:txBody>
          <a:bodyPr>
            <a:noAutofit/>
          </a:bodyPr>
          <a:lstStyle>
            <a:defPPr>
              <a:defRPr lang="ja-JP"/>
            </a:defPPr>
            <a:lvl1pPr marL="0" algn="l" defTabSz="914301" rtl="0" eaLnBrk="1" latinLnBrk="0" hangingPunct="1">
              <a:defRPr kumimoji="1" sz="1736" kern="1200">
                <a:solidFill>
                  <a:schemeClr val="tx1"/>
                </a:solidFill>
                <a:latin typeface="+mn-lt"/>
                <a:ea typeface="+mn-ea"/>
                <a:cs typeface="+mn-cs"/>
              </a:defRPr>
            </a:lvl1pPr>
            <a:lvl2pPr marL="457150" algn="l" defTabSz="914301" rtl="0" eaLnBrk="1" latinLnBrk="0" hangingPunct="1">
              <a:defRPr kumimoji="1" sz="1736" kern="1200">
                <a:solidFill>
                  <a:schemeClr val="tx1"/>
                </a:solidFill>
                <a:latin typeface="+mn-lt"/>
                <a:ea typeface="+mn-ea"/>
                <a:cs typeface="+mn-cs"/>
              </a:defRPr>
            </a:lvl2pPr>
            <a:lvl3pPr marL="914301" algn="l" defTabSz="914301" rtl="0" eaLnBrk="1" latinLnBrk="0" hangingPunct="1">
              <a:defRPr kumimoji="1" sz="1736" kern="1200">
                <a:solidFill>
                  <a:schemeClr val="tx1"/>
                </a:solidFill>
                <a:latin typeface="+mn-lt"/>
                <a:ea typeface="+mn-ea"/>
                <a:cs typeface="+mn-cs"/>
              </a:defRPr>
            </a:lvl3pPr>
            <a:lvl4pPr marL="1371451" algn="l" defTabSz="914301" rtl="0" eaLnBrk="1" latinLnBrk="0" hangingPunct="1">
              <a:defRPr kumimoji="1" sz="1736" kern="1200">
                <a:solidFill>
                  <a:schemeClr val="tx1"/>
                </a:solidFill>
                <a:latin typeface="+mn-lt"/>
                <a:ea typeface="+mn-ea"/>
                <a:cs typeface="+mn-cs"/>
              </a:defRPr>
            </a:lvl4pPr>
            <a:lvl5pPr marL="1828601" algn="l" defTabSz="914301" rtl="0" eaLnBrk="1" latinLnBrk="0" hangingPunct="1">
              <a:defRPr kumimoji="1" sz="1736" kern="1200">
                <a:solidFill>
                  <a:schemeClr val="tx1"/>
                </a:solidFill>
                <a:latin typeface="+mn-lt"/>
                <a:ea typeface="+mn-ea"/>
                <a:cs typeface="+mn-cs"/>
              </a:defRPr>
            </a:lvl5pPr>
            <a:lvl6pPr marL="2285752" algn="l" defTabSz="914301" rtl="0" eaLnBrk="1" latinLnBrk="0" hangingPunct="1">
              <a:defRPr kumimoji="1" sz="1736" kern="1200">
                <a:solidFill>
                  <a:schemeClr val="tx1"/>
                </a:solidFill>
                <a:latin typeface="+mn-lt"/>
                <a:ea typeface="+mn-ea"/>
                <a:cs typeface="+mn-cs"/>
              </a:defRPr>
            </a:lvl6pPr>
            <a:lvl7pPr marL="2742902" algn="l" defTabSz="914301" rtl="0" eaLnBrk="1" latinLnBrk="0" hangingPunct="1">
              <a:defRPr kumimoji="1" sz="1736" kern="1200">
                <a:solidFill>
                  <a:schemeClr val="tx1"/>
                </a:solidFill>
                <a:latin typeface="+mn-lt"/>
                <a:ea typeface="+mn-ea"/>
                <a:cs typeface="+mn-cs"/>
              </a:defRPr>
            </a:lvl7pPr>
            <a:lvl8pPr marL="3200053" algn="l" defTabSz="914301" rtl="0" eaLnBrk="1" latinLnBrk="0" hangingPunct="1">
              <a:defRPr kumimoji="1" sz="1736" kern="1200">
                <a:solidFill>
                  <a:schemeClr val="tx1"/>
                </a:solidFill>
                <a:latin typeface="+mn-lt"/>
                <a:ea typeface="+mn-ea"/>
                <a:cs typeface="+mn-cs"/>
              </a:defRPr>
            </a:lvl8pPr>
            <a:lvl9pPr marL="3657203" algn="l" defTabSz="914301" rtl="0" eaLnBrk="1" latinLnBrk="0" hangingPunct="1">
              <a:defRPr kumimoji="1" sz="1736" kern="1200">
                <a:solidFill>
                  <a:schemeClr val="tx1"/>
                </a:solidFill>
                <a:latin typeface="+mn-lt"/>
                <a:ea typeface="+mn-ea"/>
                <a:cs typeface="+mn-cs"/>
              </a:defRPr>
            </a:lvl9pPr>
          </a:lstStyle>
          <a:p>
            <a:pPr marL="0" indent="0" defTabSz="510850">
              <a:lnSpc>
                <a:spcPts val="3600"/>
              </a:lnSpc>
              <a:buNone/>
              <a:defRPr/>
            </a:pPr>
            <a:r>
              <a:rPr lang="en-US" sz="2400" i="1" dirty="0">
                <a:solidFill>
                  <a:prstClr val="black"/>
                </a:solidFill>
              </a:rPr>
              <a:t>UIDP materials, which include publications, webinars, videos, and presentations, reflect an amalgamation of the experiences and knowledge of those who participate in UIDP activities. The views and opinions expressed in UIDP materials do not necessarily reflect the official policy or position of any individual organization or the UIDP. At no time should any UIDP materials be used as a replacement for an individual organization’s policy, procedures, or legal counsel. UIDP is not a lobbying organization and UIDP materials are not intended to be used to influence government decisions.</a:t>
            </a:r>
          </a:p>
        </p:txBody>
      </p:sp>
      <p:sp>
        <p:nvSpPr>
          <p:cNvPr id="2" name="Slide Number Placeholder 1">
            <a:extLst>
              <a:ext uri="{FF2B5EF4-FFF2-40B4-BE49-F238E27FC236}">
                <a16:creationId xmlns:a16="http://schemas.microsoft.com/office/drawing/2014/main" id="{3DCEDA14-07C4-8844-B0CB-BB3D9A581D88}"/>
              </a:ext>
            </a:extLst>
          </p:cNvPr>
          <p:cNvSpPr>
            <a:spLocks noGrp="1"/>
          </p:cNvSpPr>
          <p:nvPr>
            <p:ph type="sldNum" sz="quarter" idx="4"/>
          </p:nvPr>
        </p:nvSpPr>
        <p:spPr/>
        <p:txBody>
          <a:bodyPr/>
          <a:lstStyle/>
          <a:p>
            <a:fld id="{87895EE6-BB6C-CC41-803B-56DD9F89AD38}" type="slidenum">
              <a:rPr lang="en-US" smtClean="0"/>
              <a:t>3</a:t>
            </a:fld>
            <a:endParaRPr lang="en-US" dirty="0"/>
          </a:p>
        </p:txBody>
      </p:sp>
    </p:spTree>
    <p:extLst>
      <p:ext uri="{BB962C8B-B14F-4D97-AF65-F5344CB8AC3E}">
        <p14:creationId xmlns:p14="http://schemas.microsoft.com/office/powerpoint/2010/main" val="317760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468213" y="805158"/>
            <a:ext cx="7273081" cy="79425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b="1" dirty="0">
              <a:latin typeface="Helvetica LT Std" charset="0"/>
              <a:ea typeface="Helvetica LT Std" charset="0"/>
              <a:cs typeface="Helvetica LT Std" charset="0"/>
            </a:endParaRPr>
          </a:p>
        </p:txBody>
      </p:sp>
      <p:pic>
        <p:nvPicPr>
          <p:cNvPr id="11" name="Picture 10">
            <a:extLst>
              <a:ext uri="{FF2B5EF4-FFF2-40B4-BE49-F238E27FC236}">
                <a16:creationId xmlns:a16="http://schemas.microsoft.com/office/drawing/2014/main" id="{8C9FFA40-320B-5142-97C7-9D9269D8655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4527" y="5913263"/>
            <a:ext cx="2657285" cy="664322"/>
          </a:xfrm>
          <a:prstGeom prst="rect">
            <a:avLst/>
          </a:prstGeom>
        </p:spPr>
      </p:pic>
      <p:sp>
        <p:nvSpPr>
          <p:cNvPr id="20" name="object 17">
            <a:extLst>
              <a:ext uri="{FF2B5EF4-FFF2-40B4-BE49-F238E27FC236}">
                <a16:creationId xmlns:a16="http://schemas.microsoft.com/office/drawing/2014/main" id="{1E42923A-F053-784E-9F18-BE0DAE521F66}"/>
              </a:ext>
            </a:extLst>
          </p:cNvPr>
          <p:cNvSpPr txBox="1">
            <a:spLocks noGrp="1"/>
          </p:cNvSpPr>
          <p:nvPr>
            <p:ph type="title"/>
          </p:nvPr>
        </p:nvSpPr>
        <p:spPr>
          <a:xfrm>
            <a:off x="457200" y="310896"/>
            <a:ext cx="8459650" cy="1115690"/>
          </a:xfrm>
          <a:prstGeom prst="rect">
            <a:avLst/>
          </a:prstGeom>
        </p:spPr>
        <p:txBody>
          <a:bodyPr vert="horz" wrap="square" lIns="0" tIns="12700" rIns="0" bIns="0" rtlCol="0">
            <a:spAutoFit/>
          </a:bodyPr>
          <a:lstStyle/>
          <a:p>
            <a:pPr algn="l">
              <a:lnSpc>
                <a:spcPts val="3665"/>
              </a:lnSpc>
              <a:spcBef>
                <a:spcPts val="100"/>
              </a:spcBef>
              <a:spcAft>
                <a:spcPts val="600"/>
              </a:spcAft>
            </a:pPr>
            <a:r>
              <a:rPr lang="en-US" sz="3200" dirty="0">
                <a:solidFill>
                  <a:srgbClr val="6D6356"/>
                </a:solidFill>
                <a:latin typeface="Helvetica Neue Light" panose="02000403000000020004" pitchFamily="2" charset="0"/>
                <a:ea typeface="Helvetica Neue Light" panose="02000403000000020004" pitchFamily="2" charset="0"/>
                <a:cs typeface="Helvetica Neue" panose="02000503000000020004" pitchFamily="2" charset="0"/>
              </a:rPr>
              <a:t>Mark your calendar and join us! </a:t>
            </a:r>
          </a:p>
          <a:p>
            <a:pPr algn="l">
              <a:lnSpc>
                <a:spcPts val="4325"/>
              </a:lnSpc>
            </a:pPr>
            <a:r>
              <a:rPr lang="en-US" b="1" spc="-10" dirty="0">
                <a:solidFill>
                  <a:srgbClr val="00A8E1"/>
                </a:solidFill>
                <a:latin typeface="Helvetica Neue" panose="02000503000000020004" pitchFamily="2" charset="0"/>
                <a:ea typeface="Helvetica Neue" panose="02000503000000020004" pitchFamily="2" charset="0"/>
                <a:cs typeface="Helvetica Neue" panose="02000503000000020004" pitchFamily="2" charset="0"/>
              </a:rPr>
              <a:t>UIDP Face2Face</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5" name="object 25">
            <a:extLst>
              <a:ext uri="{FF2B5EF4-FFF2-40B4-BE49-F238E27FC236}">
                <a16:creationId xmlns:a16="http://schemas.microsoft.com/office/drawing/2014/main" id="{24DA330D-07D3-7C40-B87E-506684A9CAD9}"/>
              </a:ext>
            </a:extLst>
          </p:cNvPr>
          <p:cNvSpPr/>
          <p:nvPr/>
        </p:nvSpPr>
        <p:spPr>
          <a:xfrm>
            <a:off x="3306489" y="5223890"/>
            <a:ext cx="159385" cy="1103630"/>
          </a:xfrm>
          <a:custGeom>
            <a:avLst/>
            <a:gdLst/>
            <a:ahLst/>
            <a:cxnLst/>
            <a:rect l="l" t="t" r="r" b="b"/>
            <a:pathLst>
              <a:path w="159384" h="1103629">
                <a:moveTo>
                  <a:pt x="0" y="1103388"/>
                </a:moveTo>
                <a:lnTo>
                  <a:pt x="159384" y="1103388"/>
                </a:lnTo>
                <a:lnTo>
                  <a:pt x="159384" y="0"/>
                </a:lnTo>
                <a:lnTo>
                  <a:pt x="0" y="0"/>
                </a:lnTo>
                <a:lnTo>
                  <a:pt x="0" y="1103388"/>
                </a:lnTo>
                <a:close/>
              </a:path>
            </a:pathLst>
          </a:custGeom>
          <a:solidFill>
            <a:srgbClr val="FFFFFF"/>
          </a:solidFill>
        </p:spPr>
        <p:txBody>
          <a:bodyPr wrap="square" lIns="0" tIns="0" rIns="0" bIns="0" rtlCol="0"/>
          <a:lstStyle/>
          <a:p>
            <a:endParaRPr dirty="0"/>
          </a:p>
        </p:txBody>
      </p:sp>
      <p:pic>
        <p:nvPicPr>
          <p:cNvPr id="49" name="Picture 48">
            <a:extLst>
              <a:ext uri="{FF2B5EF4-FFF2-40B4-BE49-F238E27FC236}">
                <a16:creationId xmlns:a16="http://schemas.microsoft.com/office/drawing/2014/main" id="{E477073C-3371-6741-80D3-626409DB26D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21845" y="5815013"/>
            <a:ext cx="8870156" cy="1042987"/>
          </a:xfrm>
          <a:prstGeom prst="rect">
            <a:avLst/>
          </a:prstGeom>
        </p:spPr>
      </p:pic>
      <p:sp>
        <p:nvSpPr>
          <p:cNvPr id="10" name="Content Placeholder 2">
            <a:extLst>
              <a:ext uri="{FF2B5EF4-FFF2-40B4-BE49-F238E27FC236}">
                <a16:creationId xmlns:a16="http://schemas.microsoft.com/office/drawing/2014/main" id="{2E389A12-DF23-3D47-9CE8-A889902E8D60}"/>
              </a:ext>
            </a:extLst>
          </p:cNvPr>
          <p:cNvSpPr>
            <a:spLocks noGrp="1"/>
          </p:cNvSpPr>
          <p:nvPr>
            <p:ph idx="1"/>
          </p:nvPr>
        </p:nvSpPr>
        <p:spPr>
          <a:xfrm>
            <a:off x="5883965" y="1841257"/>
            <a:ext cx="5714477" cy="3024948"/>
          </a:xfrm>
        </p:spPr>
        <p:txBody>
          <a:bodyPr numCol="1" spcCol="274320">
            <a:noAutofit/>
          </a:bodyPr>
          <a:lstStyle/>
          <a:p>
            <a:pPr marL="0" indent="0">
              <a:spcBef>
                <a:spcPts val="0"/>
              </a:spcBef>
              <a:buNone/>
            </a:pPr>
            <a:r>
              <a:rPr lang="en-US" sz="2400" dirty="0">
                <a:solidFill>
                  <a:srgbClr val="807669"/>
                </a:solidFill>
                <a:latin typeface="Helvetica Neue" charset="0"/>
                <a:ea typeface="Helvetica Neue" charset="0"/>
                <a:cs typeface="Helvetica Neue" charset="0"/>
              </a:rPr>
              <a:t>Don’t miss UIDP’s first in-person conference since 2019!</a:t>
            </a:r>
          </a:p>
          <a:p>
            <a:pPr marL="0" indent="0">
              <a:spcBef>
                <a:spcPts val="0"/>
              </a:spcBef>
              <a:buNone/>
            </a:pPr>
            <a:endParaRPr lang="en-US" sz="2400" dirty="0">
              <a:solidFill>
                <a:srgbClr val="807669"/>
              </a:solidFill>
              <a:latin typeface="Helvetica Neue" charset="0"/>
              <a:ea typeface="Helvetica Neue" charset="0"/>
              <a:cs typeface="Helvetica Neue" charset="0"/>
            </a:endParaRPr>
          </a:p>
          <a:p>
            <a:pPr marL="0" indent="0">
              <a:spcBef>
                <a:spcPts val="0"/>
              </a:spcBef>
              <a:buNone/>
            </a:pPr>
            <a:r>
              <a:rPr lang="en-US" sz="2400" dirty="0">
                <a:solidFill>
                  <a:schemeClr val="accent1"/>
                </a:solidFill>
                <a:latin typeface="Helvetica Neue" charset="0"/>
                <a:ea typeface="Helvetica Neue" charset="0"/>
                <a:cs typeface="Helvetica Neue" charset="0"/>
              </a:rPr>
              <a:t>REGISTER at bit.ly/UIDPFace2Face</a:t>
            </a:r>
            <a:endParaRPr lang="en-US" sz="2400" dirty="0">
              <a:solidFill>
                <a:schemeClr val="accent1"/>
              </a:solidFill>
              <a:highlight>
                <a:srgbClr val="FFFF00"/>
              </a:highlight>
              <a:latin typeface="Helvetica Neue" charset="0"/>
              <a:ea typeface="Helvetica Neue" charset="0"/>
              <a:cs typeface="Helvetica Neue" charset="0"/>
            </a:endParaRPr>
          </a:p>
          <a:p>
            <a:pPr marL="0" indent="0">
              <a:spcBef>
                <a:spcPts val="0"/>
              </a:spcBef>
              <a:buNone/>
            </a:pPr>
            <a:endParaRPr lang="en-US" sz="2400" dirty="0">
              <a:solidFill>
                <a:srgbClr val="807669"/>
              </a:solidFill>
              <a:latin typeface="Helvetica Neue" charset="0"/>
              <a:ea typeface="Helvetica Neue" charset="0"/>
              <a:cs typeface="Helvetica Neue" charset="0"/>
            </a:endParaRPr>
          </a:p>
          <a:p>
            <a:pPr marL="0" indent="0">
              <a:spcBef>
                <a:spcPts val="0"/>
              </a:spcBef>
              <a:buNone/>
            </a:pPr>
            <a:r>
              <a:rPr lang="en-US" sz="2400" b="1" dirty="0">
                <a:solidFill>
                  <a:srgbClr val="807669"/>
                </a:solidFill>
                <a:latin typeface="Helvetica Neue" charset="0"/>
                <a:ea typeface="Helvetica Neue" charset="0"/>
                <a:cs typeface="Helvetica Neue" charset="0"/>
              </a:rPr>
              <a:t>Have a speaker or topic suggestion? </a:t>
            </a:r>
            <a:br>
              <a:rPr lang="en-US" sz="2400" b="1" dirty="0">
                <a:solidFill>
                  <a:srgbClr val="807669"/>
                </a:solidFill>
                <a:latin typeface="Helvetica Neue" charset="0"/>
                <a:ea typeface="Helvetica Neue" charset="0"/>
                <a:cs typeface="Helvetica Neue" charset="0"/>
              </a:rPr>
            </a:br>
            <a:r>
              <a:rPr lang="en-US" sz="2400" dirty="0">
                <a:solidFill>
                  <a:srgbClr val="807669"/>
                </a:solidFill>
                <a:latin typeface="Helvetica Neue" charset="0"/>
                <a:ea typeface="Helvetica Neue" charset="0"/>
                <a:cs typeface="Helvetica Neue" charset="0"/>
              </a:rPr>
              <a:t>Let us know at </a:t>
            </a:r>
            <a:r>
              <a:rPr lang="en-US" sz="2400" b="1" dirty="0">
                <a:solidFill>
                  <a:schemeClr val="accent1"/>
                </a:solidFill>
                <a:latin typeface="Helvetica Neue" charset="0"/>
                <a:ea typeface="Helvetica Neue" charset="0"/>
                <a:cs typeface="Helvetica Neue" charset="0"/>
              </a:rPr>
              <a:t>info@uidp.net</a:t>
            </a:r>
          </a:p>
          <a:p>
            <a:pPr marL="0" indent="0">
              <a:spcBef>
                <a:spcPts val="0"/>
              </a:spcBef>
              <a:buNone/>
            </a:pPr>
            <a:endParaRPr lang="en-US" sz="2400" b="1" dirty="0">
              <a:latin typeface="Helvetica Neue" charset="0"/>
              <a:ea typeface="Helvetica Neue" charset="0"/>
              <a:cs typeface="Helvetica Neue" charset="0"/>
            </a:endParaRPr>
          </a:p>
          <a:p>
            <a:pPr marL="0" indent="0">
              <a:spcBef>
                <a:spcPts val="0"/>
              </a:spcBef>
              <a:buNone/>
            </a:pPr>
            <a:endParaRPr lang="en-US" sz="2400" b="1" dirty="0">
              <a:solidFill>
                <a:schemeClr val="accent1"/>
              </a:solidFill>
              <a:latin typeface="Helvetica Neue" charset="0"/>
              <a:ea typeface="Helvetica Neue" charset="0"/>
              <a:cs typeface="Helvetica Neue" charset="0"/>
            </a:endParaRPr>
          </a:p>
          <a:p>
            <a:pPr marL="0" indent="0">
              <a:lnSpc>
                <a:spcPct val="120000"/>
              </a:lnSpc>
              <a:spcBef>
                <a:spcPts val="600"/>
              </a:spcBef>
              <a:buNone/>
            </a:pPr>
            <a:endParaRPr lang="en-US" sz="2400" dirty="0">
              <a:latin typeface="Helvetica Neue" charset="0"/>
              <a:ea typeface="Helvetica Neue" charset="0"/>
              <a:cs typeface="Helvetica Neue" charset="0"/>
            </a:endParaRPr>
          </a:p>
        </p:txBody>
      </p:sp>
      <p:sp>
        <p:nvSpPr>
          <p:cNvPr id="6" name="TextBox 5">
            <a:extLst>
              <a:ext uri="{FF2B5EF4-FFF2-40B4-BE49-F238E27FC236}">
                <a16:creationId xmlns:a16="http://schemas.microsoft.com/office/drawing/2014/main" id="{6C808985-DCAD-4E97-A6B0-F79F3DE3A7E9}"/>
              </a:ext>
            </a:extLst>
          </p:cNvPr>
          <p:cNvSpPr txBox="1"/>
          <p:nvPr/>
        </p:nvSpPr>
        <p:spPr>
          <a:xfrm>
            <a:off x="825500" y="4135148"/>
            <a:ext cx="4192843" cy="1077218"/>
          </a:xfrm>
          <a:prstGeom prst="rect">
            <a:avLst/>
          </a:prstGeom>
          <a:noFill/>
        </p:spPr>
        <p:txBody>
          <a:bodyPr wrap="square" rtlCol="0">
            <a:spAutoFit/>
          </a:bodyPr>
          <a:lstStyle/>
          <a:p>
            <a:pPr algn="ctr"/>
            <a:r>
              <a:rPr lang="en-US" sz="3200" b="1" dirty="0">
                <a:solidFill>
                  <a:srgbClr val="029EDF"/>
                </a:solidFill>
              </a:rPr>
              <a:t>March 29-31, 2022</a:t>
            </a:r>
          </a:p>
          <a:p>
            <a:pPr algn="ctr"/>
            <a:r>
              <a:rPr lang="en-US" sz="3200" b="1" dirty="0">
                <a:solidFill>
                  <a:srgbClr val="029EDF"/>
                </a:solidFill>
              </a:rPr>
              <a:t>Atlanta, Georgia</a:t>
            </a:r>
          </a:p>
        </p:txBody>
      </p:sp>
      <p:sp>
        <p:nvSpPr>
          <p:cNvPr id="19" name="object 16">
            <a:extLst>
              <a:ext uri="{FF2B5EF4-FFF2-40B4-BE49-F238E27FC236}">
                <a16:creationId xmlns:a16="http://schemas.microsoft.com/office/drawing/2014/main" id="{941D457F-EABA-F348-B751-2BC27C24E72F}"/>
              </a:ext>
            </a:extLst>
          </p:cNvPr>
          <p:cNvSpPr/>
          <p:nvPr/>
        </p:nvSpPr>
        <p:spPr>
          <a:xfrm>
            <a:off x="452626" y="1344168"/>
            <a:ext cx="11313129" cy="121543"/>
          </a:xfrm>
          <a:custGeom>
            <a:avLst/>
            <a:gdLst/>
            <a:ahLst/>
            <a:cxnLst/>
            <a:rect l="l" t="t" r="r" b="b"/>
            <a:pathLst>
              <a:path w="8458200">
                <a:moveTo>
                  <a:pt x="8458200" y="0"/>
                </a:moveTo>
                <a:lnTo>
                  <a:pt x="0" y="0"/>
                </a:lnTo>
              </a:path>
            </a:pathLst>
          </a:custGeom>
          <a:ln w="12700">
            <a:solidFill>
              <a:srgbClr val="CDD400"/>
            </a:solidFill>
          </a:ln>
        </p:spPr>
        <p:txBody>
          <a:bodyPr wrap="square" lIns="0" tIns="0" rIns="0" bIns="0" rtlCol="0"/>
          <a:lstStyle/>
          <a:p>
            <a:endParaRPr dirty="0"/>
          </a:p>
        </p:txBody>
      </p:sp>
      <p:pic>
        <p:nvPicPr>
          <p:cNvPr id="3" name="Picture 2" descr="A picture containing indoor, floor, ceiling, area&#10;&#10;Description automatically generated">
            <a:extLst>
              <a:ext uri="{FF2B5EF4-FFF2-40B4-BE49-F238E27FC236}">
                <a16:creationId xmlns:a16="http://schemas.microsoft.com/office/drawing/2014/main" id="{D292B078-283F-4D9F-A5E2-9BF1E6C94D63}"/>
              </a:ext>
            </a:extLst>
          </p:cNvPr>
          <p:cNvPicPr>
            <a:picLocks noChangeAspect="1"/>
          </p:cNvPicPr>
          <p:nvPr/>
        </p:nvPicPr>
        <p:blipFill rotWithShape="1">
          <a:blip r:embed="rId5"/>
          <a:srcRect t="21190" r="10285" b="26728"/>
          <a:stretch/>
        </p:blipFill>
        <p:spPr>
          <a:xfrm>
            <a:off x="452626" y="1979535"/>
            <a:ext cx="5084064" cy="1972506"/>
          </a:xfrm>
          <a:prstGeom prst="rect">
            <a:avLst/>
          </a:prstGeom>
        </p:spPr>
      </p:pic>
    </p:spTree>
    <p:extLst>
      <p:ext uri="{BB962C8B-B14F-4D97-AF65-F5344CB8AC3E}">
        <p14:creationId xmlns:p14="http://schemas.microsoft.com/office/powerpoint/2010/main" val="661012394"/>
      </p:ext>
    </p:extLst>
  </p:cSld>
  <p:clrMapOvr>
    <a:masterClrMapping/>
  </p:clrMapOvr>
  <mc:AlternateContent xmlns:mc="http://schemas.openxmlformats.org/markup-compatibility/2006" xmlns:p14="http://schemas.microsoft.com/office/powerpoint/2010/main">
    <mc:Choice Requires="p14">
      <p:transition spd="slow" p14:dur="1250" advClick="0" advTm="8000"/>
    </mc:Choice>
    <mc:Fallback xmlns="">
      <p:transition spd="slow" advClick="0" advTm="8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8B8AA18-EBA6-47E3-8E30-4BB84FEA48E2}"/>
              </a:ext>
            </a:extLst>
          </p:cNvPr>
          <p:cNvSpPr txBox="1"/>
          <p:nvPr/>
        </p:nvSpPr>
        <p:spPr>
          <a:xfrm>
            <a:off x="4023360" y="1837944"/>
            <a:ext cx="7664791"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00A8E1"/>
              </a:buClr>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UIDP</a:t>
            </a:r>
            <a:r>
              <a:rPr kumimoji="0" lang="en-US" sz="2400" b="0" i="0" u="none" strike="noStrike" kern="1200" cap="none" spc="0" normalizeH="0" baseline="0" noProof="0" dirty="0">
                <a:ln>
                  <a:noFill/>
                </a:ln>
                <a:solidFill>
                  <a:prstClr val="black"/>
                </a:solidFill>
                <a:effectLst/>
                <a:uLnTx/>
                <a:uFillTx/>
                <a:latin typeface="Calibri"/>
                <a:ea typeface="+mn-ea"/>
                <a:cs typeface="+mn-cs"/>
              </a:rPr>
              <a:t> is administrative partner, with core partners </a:t>
            </a:r>
            <a:r>
              <a:rPr kumimoji="0" lang="en-US" sz="2400" b="1" i="0" u="none" strike="noStrike" kern="1200" cap="none" spc="0" normalizeH="0" baseline="0" noProof="0" dirty="0">
                <a:ln>
                  <a:noFill/>
                </a:ln>
                <a:solidFill>
                  <a:prstClr val="black"/>
                </a:solidFill>
                <a:effectLst/>
                <a:uLnTx/>
                <a:uFillTx/>
                <a:latin typeface="Calibri"/>
                <a:ea typeface="+mn-ea"/>
                <a:cs typeface="+mn-cs"/>
              </a:rPr>
              <a:t>Big Ten Academic Alliance </a:t>
            </a:r>
            <a:r>
              <a:rPr kumimoji="0" lang="en-US" sz="2400" b="0" i="0" u="none" strike="noStrike" kern="1200" cap="none" spc="0" normalizeH="0" baseline="0" noProof="0" dirty="0">
                <a:ln>
                  <a:noFill/>
                </a:ln>
                <a:solidFill>
                  <a:prstClr val="black"/>
                </a:solidFill>
                <a:effectLst/>
                <a:uLnTx/>
                <a:uFillTx/>
                <a:latin typeface="Calibri"/>
                <a:ea typeface="+mn-ea"/>
                <a:cs typeface="+mn-cs"/>
              </a:rPr>
              <a:t>and </a:t>
            </a:r>
            <a:r>
              <a:rPr kumimoji="0" lang="en-US" sz="2400" b="1" i="0" u="none" strike="noStrike" kern="1200" cap="none" spc="0" normalizeH="0" baseline="0" noProof="0" dirty="0">
                <a:ln>
                  <a:noFill/>
                </a:ln>
                <a:solidFill>
                  <a:prstClr val="black"/>
                </a:solidFill>
                <a:effectLst/>
                <a:uLnTx/>
                <a:uFillTx/>
                <a:latin typeface="Calibri"/>
                <a:ea typeface="+mn-ea"/>
                <a:cs typeface="+mn-cs"/>
              </a:rPr>
              <a:t>EPSCoR IDeA Foundation</a:t>
            </a:r>
          </a:p>
          <a:p>
            <a:pPr marL="285750" indent="-285750" defTabSz="457200">
              <a:buClr>
                <a:srgbClr val="00A8E1"/>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a:ea typeface="+mn-ea"/>
                <a:cs typeface="+mn-cs"/>
              </a:rPr>
              <a:t>Inclusive, multi-stakeholder organization </a:t>
            </a:r>
          </a:p>
          <a:p>
            <a:pPr marL="285750" marR="0" lvl="0" indent="-285750" algn="l" defTabSz="457200" rtl="0" eaLnBrk="1" fontAlgn="auto" latinLnBrk="0" hangingPunct="1">
              <a:lnSpc>
                <a:spcPct val="100000"/>
              </a:lnSpc>
              <a:spcBef>
                <a:spcPts val="0"/>
              </a:spcBef>
              <a:spcAft>
                <a:spcPts val="0"/>
              </a:spcAft>
              <a:buClr>
                <a:srgbClr val="00A8E1"/>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NSF-funded, five-year initiative</a:t>
            </a:r>
          </a:p>
          <a:p>
            <a:pPr marR="0" lvl="0" algn="l" defTabSz="457200" rtl="0" eaLnBrk="1" fontAlgn="auto" latinLnBrk="0" hangingPunct="1">
              <a:lnSpc>
                <a:spcPct val="100000"/>
              </a:lnSpc>
              <a:spcBef>
                <a:spcPts val="0"/>
              </a:spcBef>
              <a:spcAft>
                <a:spcPts val="0"/>
              </a:spcAft>
              <a:buClr>
                <a:srgbClr val="00A8E1"/>
              </a:buClr>
              <a:buSzTx/>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R="0" lvl="0" algn="l" defTabSz="457200" rtl="0" eaLnBrk="1" fontAlgn="auto" latinLnBrk="0" hangingPunct="1">
              <a:lnSpc>
                <a:spcPct val="100000"/>
              </a:lnSpc>
              <a:spcBef>
                <a:spcPts val="0"/>
              </a:spcBef>
              <a:spcAft>
                <a:spcPts val="0"/>
              </a:spcAft>
              <a:buClr>
                <a:srgbClr val="00A8E1"/>
              </a:buClr>
              <a:buSzTx/>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Get involved! </a:t>
            </a:r>
          </a:p>
          <a:p>
            <a:pPr marL="280988" marR="0" lvl="0" indent="-280988" algn="l" defTabSz="457200" rtl="0" eaLnBrk="1" fontAlgn="auto" latinLnBrk="0" hangingPunct="1">
              <a:lnSpc>
                <a:spcPct val="100000"/>
              </a:lnSpc>
              <a:spcBef>
                <a:spcPts val="0"/>
              </a:spcBef>
              <a:spcAft>
                <a:spcPts val="0"/>
              </a:spcAft>
              <a:buClr>
                <a:srgbClr val="00A8E1"/>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Become an ERVA Champion at </a:t>
            </a: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3"/>
              </a:rPr>
              <a:t>www.ervacommunity.org</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
                <a:srgbClr val="00A8E1"/>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Follow #ERVACommunity on LinkedIn, Facebook, Twitter</a:t>
            </a:r>
          </a:p>
        </p:txBody>
      </p:sp>
      <p:pic>
        <p:nvPicPr>
          <p:cNvPr id="3" name="Picture 2" descr="Logo&#10;&#10;Description automatically generated">
            <a:extLst>
              <a:ext uri="{FF2B5EF4-FFF2-40B4-BE49-F238E27FC236}">
                <a16:creationId xmlns:a16="http://schemas.microsoft.com/office/drawing/2014/main" id="{57493099-4120-46CB-96D1-355D505FA4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660" t="13521" r="9302" b="19048"/>
          <a:stretch/>
        </p:blipFill>
        <p:spPr>
          <a:xfrm>
            <a:off x="457200" y="1956816"/>
            <a:ext cx="2919641" cy="2459736"/>
          </a:xfrm>
          <a:prstGeom prst="rect">
            <a:avLst/>
          </a:prstGeom>
        </p:spPr>
      </p:pic>
      <p:sp>
        <p:nvSpPr>
          <p:cNvPr id="4" name="Title 3">
            <a:extLst>
              <a:ext uri="{FF2B5EF4-FFF2-40B4-BE49-F238E27FC236}">
                <a16:creationId xmlns:a16="http://schemas.microsoft.com/office/drawing/2014/main" id="{3B5C8DE4-A5C7-4100-AFB8-5A01FE440151}"/>
              </a:ext>
            </a:extLst>
          </p:cNvPr>
          <p:cNvSpPr>
            <a:spLocks noGrp="1"/>
          </p:cNvSpPr>
          <p:nvPr>
            <p:ph type="title"/>
          </p:nvPr>
        </p:nvSpPr>
        <p:spPr/>
        <p:txBody>
          <a:bodyPr/>
          <a:lstStyle/>
          <a:p>
            <a:r>
              <a:rPr lang="en-US" sz="4000" dirty="0">
                <a:solidFill>
                  <a:srgbClr val="00A8E1"/>
                </a:solidFill>
              </a:rPr>
              <a:t>Help shape the future of engineering R&amp;D</a:t>
            </a:r>
            <a:br>
              <a:rPr lang="en-US" sz="4400" dirty="0">
                <a:solidFill>
                  <a:srgbClr val="00A8E1"/>
                </a:solidFill>
              </a:rPr>
            </a:br>
            <a:endParaRPr lang="en-US" dirty="0"/>
          </a:p>
        </p:txBody>
      </p:sp>
    </p:spTree>
    <p:extLst>
      <p:ext uri="{BB962C8B-B14F-4D97-AF65-F5344CB8AC3E}">
        <p14:creationId xmlns:p14="http://schemas.microsoft.com/office/powerpoint/2010/main" val="471936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460761" y="1305759"/>
            <a:ext cx="7273081" cy="79425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b="1" dirty="0">
              <a:latin typeface="Helvetica LT Std" charset="0"/>
              <a:ea typeface="Helvetica LT Std" charset="0"/>
              <a:cs typeface="Helvetica LT Std" charset="0"/>
            </a:endParaRPr>
          </a:p>
        </p:txBody>
      </p:sp>
      <p:pic>
        <p:nvPicPr>
          <p:cNvPr id="10" name="Picture 9">
            <a:extLst>
              <a:ext uri="{FF2B5EF4-FFF2-40B4-BE49-F238E27FC236}">
                <a16:creationId xmlns:a16="http://schemas.microsoft.com/office/drawing/2014/main" id="{C7720AD8-436D-3748-AE31-CC6AF4B6BDAE}"/>
              </a:ext>
            </a:extLst>
          </p:cNvPr>
          <p:cNvPicPr>
            <a:picLocks noChangeAspect="1"/>
          </p:cNvPicPr>
          <p:nvPr/>
        </p:nvPicPr>
        <p:blipFill rotWithShape="1">
          <a:blip r:embed="rId3">
            <a:extLst>
              <a:ext uri="{28A0092B-C50C-407E-A947-70E740481C1C}">
                <a14:useLocalDpi xmlns:a14="http://schemas.microsoft.com/office/drawing/2010/main" val="0"/>
              </a:ext>
            </a:extLst>
          </a:blip>
          <a:srcRect l="27921" t="21272" r="527"/>
          <a:stretch/>
        </p:blipFill>
        <p:spPr>
          <a:xfrm>
            <a:off x="3321845" y="5815013"/>
            <a:ext cx="8870156" cy="1042987"/>
          </a:xfrm>
          <a:prstGeom prst="rect">
            <a:avLst/>
          </a:prstGeom>
        </p:spPr>
      </p:pic>
      <p:pic>
        <p:nvPicPr>
          <p:cNvPr id="11" name="Picture 10">
            <a:extLst>
              <a:ext uri="{FF2B5EF4-FFF2-40B4-BE49-F238E27FC236}">
                <a16:creationId xmlns:a16="http://schemas.microsoft.com/office/drawing/2014/main" id="{39993CAD-5647-8245-B010-C970230AB1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527" y="5913263"/>
            <a:ext cx="2657285" cy="664322"/>
          </a:xfrm>
          <a:prstGeom prst="rect">
            <a:avLst/>
          </a:prstGeom>
        </p:spPr>
      </p:pic>
      <p:sp>
        <p:nvSpPr>
          <p:cNvPr id="12" name="object 17">
            <a:extLst>
              <a:ext uri="{FF2B5EF4-FFF2-40B4-BE49-F238E27FC236}">
                <a16:creationId xmlns:a16="http://schemas.microsoft.com/office/drawing/2014/main" id="{457C0F98-A365-7041-B2C6-870720012075}"/>
              </a:ext>
            </a:extLst>
          </p:cNvPr>
          <p:cNvSpPr txBox="1">
            <a:spLocks noGrp="1"/>
          </p:cNvSpPr>
          <p:nvPr>
            <p:ph type="title"/>
          </p:nvPr>
        </p:nvSpPr>
        <p:spPr>
          <a:xfrm>
            <a:off x="414527" y="371214"/>
            <a:ext cx="2778729" cy="1115690"/>
          </a:xfrm>
          <a:prstGeom prst="rect">
            <a:avLst/>
          </a:prstGeom>
        </p:spPr>
        <p:txBody>
          <a:bodyPr vert="horz" wrap="square" lIns="0" tIns="12700" rIns="0" bIns="0" rtlCol="0">
            <a:spAutoFit/>
          </a:bodyPr>
          <a:lstStyle/>
          <a:p>
            <a:pPr algn="l">
              <a:lnSpc>
                <a:spcPts val="4325"/>
              </a:lnSpc>
            </a:pPr>
            <a:r>
              <a:rPr lang="en-US" b="1" spc="-10" dirty="0">
                <a:solidFill>
                  <a:srgbClr val="00A8E1"/>
                </a:solidFill>
                <a:latin typeface="Helvetica Neue" panose="02000503000000020004" pitchFamily="2" charset="0"/>
                <a:ea typeface="Helvetica Neue" panose="02000503000000020004" pitchFamily="2" charset="0"/>
                <a:cs typeface="Helvetica Neue" panose="02000503000000020004" pitchFamily="2" charset="0"/>
              </a:rPr>
              <a:t>THANK YOU!</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object 9">
            <a:extLst>
              <a:ext uri="{FF2B5EF4-FFF2-40B4-BE49-F238E27FC236}">
                <a16:creationId xmlns:a16="http://schemas.microsoft.com/office/drawing/2014/main" id="{96081BC4-F358-3449-994F-6CFDC026E8A2}"/>
              </a:ext>
            </a:extLst>
          </p:cNvPr>
          <p:cNvSpPr/>
          <p:nvPr/>
        </p:nvSpPr>
        <p:spPr>
          <a:xfrm>
            <a:off x="3321844" y="371214"/>
            <a:ext cx="45719" cy="5372361"/>
          </a:xfrm>
          <a:custGeom>
            <a:avLst/>
            <a:gdLst/>
            <a:ahLst/>
            <a:cxnLst/>
            <a:rect l="l" t="t" r="r" b="b"/>
            <a:pathLst>
              <a:path h="5592445">
                <a:moveTo>
                  <a:pt x="0" y="0"/>
                </a:moveTo>
                <a:lnTo>
                  <a:pt x="0" y="5592419"/>
                </a:lnTo>
              </a:path>
            </a:pathLst>
          </a:custGeom>
          <a:ln w="12700">
            <a:solidFill>
              <a:srgbClr val="CDD400"/>
            </a:solidFill>
          </a:ln>
        </p:spPr>
        <p:txBody>
          <a:bodyPr wrap="square" lIns="0" tIns="0" rIns="0" bIns="0" rtlCol="0"/>
          <a:lstStyle/>
          <a:p>
            <a:endParaRPr dirty="0"/>
          </a:p>
        </p:txBody>
      </p:sp>
      <p:sp>
        <p:nvSpPr>
          <p:cNvPr id="2" name="TextBox 1">
            <a:extLst>
              <a:ext uri="{FF2B5EF4-FFF2-40B4-BE49-F238E27FC236}">
                <a16:creationId xmlns:a16="http://schemas.microsoft.com/office/drawing/2014/main" id="{6A8978CB-60F5-4287-9A20-533A7B51CD64}"/>
              </a:ext>
            </a:extLst>
          </p:cNvPr>
          <p:cNvSpPr txBox="1"/>
          <p:nvPr/>
        </p:nvSpPr>
        <p:spPr>
          <a:xfrm>
            <a:off x="4701492" y="2100012"/>
            <a:ext cx="6125548" cy="1569660"/>
          </a:xfrm>
          <a:prstGeom prst="rect">
            <a:avLst/>
          </a:prstGeom>
          <a:noFill/>
        </p:spPr>
        <p:txBody>
          <a:bodyPr wrap="square" rtlCol="0">
            <a:spAutoFit/>
          </a:bodyPr>
          <a:lstStyle/>
          <a:p>
            <a:r>
              <a:rPr lang="en-US" sz="3200" dirty="0"/>
              <a:t>Please check your email and complete the survey so UIDP can better meet your needs.</a:t>
            </a:r>
          </a:p>
        </p:txBody>
      </p:sp>
      <p:sp>
        <p:nvSpPr>
          <p:cNvPr id="3" name="Slide Number Placeholder 2">
            <a:extLst>
              <a:ext uri="{FF2B5EF4-FFF2-40B4-BE49-F238E27FC236}">
                <a16:creationId xmlns:a16="http://schemas.microsoft.com/office/drawing/2014/main" id="{189C2C19-51B7-2B4A-9D9D-C350ACED6AFC}"/>
              </a:ext>
            </a:extLst>
          </p:cNvPr>
          <p:cNvSpPr>
            <a:spLocks noGrp="1"/>
          </p:cNvSpPr>
          <p:nvPr>
            <p:ph type="sldNum" sz="quarter" idx="12"/>
          </p:nvPr>
        </p:nvSpPr>
        <p:spPr/>
        <p:txBody>
          <a:bodyPr/>
          <a:lstStyle/>
          <a:p>
            <a:fld id="{3DC4386E-75B9-4B9B-820A-BF952EA8AB29}" type="slidenum">
              <a:rPr lang="en-US" smtClean="0"/>
              <a:t>32</a:t>
            </a:fld>
            <a:endParaRPr lang="en-US" dirty="0"/>
          </a:p>
        </p:txBody>
      </p:sp>
    </p:spTree>
    <p:extLst>
      <p:ext uri="{BB962C8B-B14F-4D97-AF65-F5344CB8AC3E}">
        <p14:creationId xmlns:p14="http://schemas.microsoft.com/office/powerpoint/2010/main" val="2622866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94BE5A-5CF1-49F3-9C76-6741D970DFB2}"/>
              </a:ext>
            </a:extLst>
          </p:cNvPr>
          <p:cNvPicPr>
            <a:picLocks noChangeAspect="1"/>
          </p:cNvPicPr>
          <p:nvPr/>
        </p:nvPicPr>
        <p:blipFill>
          <a:blip r:embed="rId3"/>
          <a:stretch>
            <a:fillRect/>
          </a:stretch>
        </p:blipFill>
        <p:spPr>
          <a:xfrm>
            <a:off x="1250862" y="2256604"/>
            <a:ext cx="2097956" cy="1884126"/>
          </a:xfrm>
          <a:prstGeom prst="rect">
            <a:avLst/>
          </a:prstGeom>
        </p:spPr>
      </p:pic>
      <p:pic>
        <p:nvPicPr>
          <p:cNvPr id="3" name="Picture 2">
            <a:extLst>
              <a:ext uri="{FF2B5EF4-FFF2-40B4-BE49-F238E27FC236}">
                <a16:creationId xmlns:a16="http://schemas.microsoft.com/office/drawing/2014/main" id="{9211C201-7C0C-4189-8FD6-10D9B4A3D532}"/>
              </a:ext>
            </a:extLst>
          </p:cNvPr>
          <p:cNvPicPr>
            <a:picLocks noChangeAspect="1"/>
          </p:cNvPicPr>
          <p:nvPr/>
        </p:nvPicPr>
        <p:blipFill rotWithShape="1">
          <a:blip r:embed="rId4"/>
          <a:srcRect r="11132"/>
          <a:stretch/>
        </p:blipFill>
        <p:spPr>
          <a:xfrm>
            <a:off x="3748517" y="2256604"/>
            <a:ext cx="2181541" cy="1884126"/>
          </a:xfrm>
          <a:prstGeom prst="rect">
            <a:avLst/>
          </a:prstGeom>
        </p:spPr>
      </p:pic>
      <p:pic>
        <p:nvPicPr>
          <p:cNvPr id="7" name="Picture 6">
            <a:extLst>
              <a:ext uri="{FF2B5EF4-FFF2-40B4-BE49-F238E27FC236}">
                <a16:creationId xmlns:a16="http://schemas.microsoft.com/office/drawing/2014/main" id="{FE2C08F5-C720-4E67-AB70-3ED57E21806E}"/>
              </a:ext>
            </a:extLst>
          </p:cNvPr>
          <p:cNvPicPr>
            <a:picLocks noChangeAspect="1"/>
          </p:cNvPicPr>
          <p:nvPr/>
        </p:nvPicPr>
        <p:blipFill>
          <a:blip r:embed="rId5"/>
          <a:stretch>
            <a:fillRect/>
          </a:stretch>
        </p:blipFill>
        <p:spPr>
          <a:xfrm>
            <a:off x="6329757" y="2256604"/>
            <a:ext cx="2097956" cy="1886841"/>
          </a:xfrm>
          <a:prstGeom prst="rect">
            <a:avLst/>
          </a:prstGeom>
        </p:spPr>
      </p:pic>
      <p:pic>
        <p:nvPicPr>
          <p:cNvPr id="8" name="Picture 7">
            <a:extLst>
              <a:ext uri="{FF2B5EF4-FFF2-40B4-BE49-F238E27FC236}">
                <a16:creationId xmlns:a16="http://schemas.microsoft.com/office/drawing/2014/main" id="{8AC27A39-0F79-4255-9247-46E72E523A10}"/>
              </a:ext>
            </a:extLst>
          </p:cNvPr>
          <p:cNvPicPr>
            <a:picLocks noChangeAspect="1"/>
          </p:cNvPicPr>
          <p:nvPr/>
        </p:nvPicPr>
        <p:blipFill>
          <a:blip r:embed="rId6"/>
          <a:stretch>
            <a:fillRect/>
          </a:stretch>
        </p:blipFill>
        <p:spPr>
          <a:xfrm>
            <a:off x="8827413" y="2256604"/>
            <a:ext cx="2445390" cy="1886841"/>
          </a:xfrm>
          <a:prstGeom prst="rect">
            <a:avLst/>
          </a:prstGeom>
        </p:spPr>
      </p:pic>
      <p:sp>
        <p:nvSpPr>
          <p:cNvPr id="10" name="Title Slide No Photo">
            <a:extLst>
              <a:ext uri="{FF2B5EF4-FFF2-40B4-BE49-F238E27FC236}">
                <a16:creationId xmlns:a16="http://schemas.microsoft.com/office/drawing/2014/main" id="{29E47EDB-5A32-46BE-933D-963C1109544A}"/>
              </a:ext>
            </a:extLst>
          </p:cNvPr>
          <p:cNvSpPr txBox="1">
            <a:spLocks/>
          </p:cNvSpPr>
          <p:nvPr/>
        </p:nvSpPr>
        <p:spPr>
          <a:xfrm>
            <a:off x="696044" y="357809"/>
            <a:ext cx="10799912" cy="1318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Autofit/>
          </a:bodyPr>
          <a:lstStyle>
            <a:lvl1pPr marL="0" marR="0" indent="0" algn="l" defTabSz="174129" rtl="0" latinLnBrk="0">
              <a:lnSpc>
                <a:spcPct val="100000"/>
              </a:lnSpc>
              <a:spcBef>
                <a:spcPts val="0"/>
              </a:spcBef>
              <a:spcAft>
                <a:spcPts val="0"/>
              </a:spcAft>
              <a:buClrTx/>
              <a:buSzTx/>
              <a:buFontTx/>
              <a:buNone/>
              <a:tabLst/>
              <a:defRPr sz="2679" b="1" i="0" u="none" strike="noStrike" cap="none" spc="0" baseline="0">
                <a:ln>
                  <a:noFill/>
                </a:ln>
                <a:solidFill>
                  <a:srgbClr val="FFFFFF"/>
                </a:solidFill>
                <a:uFillTx/>
                <a:latin typeface="+mn-lt"/>
                <a:ea typeface="+mn-ea"/>
                <a:cs typeface="+mn-cs"/>
                <a:sym typeface="Calibri"/>
              </a:defRPr>
            </a:lvl1pPr>
            <a:lvl2pPr marL="0" marR="0" indent="0" algn="l" defTabSz="174129" rtl="0" latinLnBrk="0">
              <a:lnSpc>
                <a:spcPct val="100000"/>
              </a:lnSpc>
              <a:spcBef>
                <a:spcPts val="0"/>
              </a:spcBef>
              <a:spcAft>
                <a:spcPts val="0"/>
              </a:spcAft>
              <a:buClrTx/>
              <a:buSzTx/>
              <a:buFontTx/>
              <a:buNone/>
              <a:tabLst/>
              <a:defRPr sz="2321" b="1" i="0" u="none" strike="noStrike" cap="none" spc="0" baseline="0">
                <a:ln>
                  <a:noFill/>
                </a:ln>
                <a:solidFill>
                  <a:srgbClr val="B1CADE"/>
                </a:solidFill>
                <a:uFillTx/>
                <a:latin typeface="+mn-lt"/>
                <a:ea typeface="+mn-ea"/>
                <a:cs typeface="+mn-cs"/>
                <a:sym typeface="Calibri"/>
              </a:defRPr>
            </a:lvl2pPr>
            <a:lvl3pPr marL="0" marR="0" indent="0" algn="l" defTabSz="174129" rtl="0" latinLnBrk="0">
              <a:lnSpc>
                <a:spcPct val="100000"/>
              </a:lnSpc>
              <a:spcBef>
                <a:spcPts val="0"/>
              </a:spcBef>
              <a:spcAft>
                <a:spcPts val="0"/>
              </a:spcAft>
              <a:buClrTx/>
              <a:buSzTx/>
              <a:buFontTx/>
              <a:buNone/>
              <a:tabLst/>
              <a:defRPr sz="2321" b="1" i="0" u="none" strike="noStrike" cap="none" spc="0" baseline="0">
                <a:ln>
                  <a:noFill/>
                </a:ln>
                <a:solidFill>
                  <a:srgbClr val="B1CADE"/>
                </a:solidFill>
                <a:uFillTx/>
                <a:latin typeface="+mn-lt"/>
                <a:ea typeface="+mn-ea"/>
                <a:cs typeface="+mn-cs"/>
                <a:sym typeface="Calibri"/>
              </a:defRPr>
            </a:lvl3pPr>
            <a:lvl4pPr marL="0" marR="0" indent="0" algn="l" defTabSz="174129" rtl="0" latinLnBrk="0">
              <a:lnSpc>
                <a:spcPct val="100000"/>
              </a:lnSpc>
              <a:spcBef>
                <a:spcPts val="0"/>
              </a:spcBef>
              <a:spcAft>
                <a:spcPts val="0"/>
              </a:spcAft>
              <a:buClrTx/>
              <a:buSzTx/>
              <a:buFontTx/>
              <a:buNone/>
              <a:tabLst/>
              <a:defRPr sz="2321" b="1" i="0" u="none" strike="noStrike" cap="none" spc="0" baseline="0">
                <a:ln>
                  <a:noFill/>
                </a:ln>
                <a:solidFill>
                  <a:srgbClr val="B1CADE"/>
                </a:solidFill>
                <a:uFillTx/>
                <a:latin typeface="+mn-lt"/>
                <a:ea typeface="+mn-ea"/>
                <a:cs typeface="+mn-cs"/>
                <a:sym typeface="Calibri"/>
              </a:defRPr>
            </a:lvl4pPr>
            <a:lvl5pPr marL="0" marR="0" indent="0" algn="l" defTabSz="174129" rtl="0" latinLnBrk="0">
              <a:lnSpc>
                <a:spcPct val="100000"/>
              </a:lnSpc>
              <a:spcBef>
                <a:spcPts val="0"/>
              </a:spcBef>
              <a:spcAft>
                <a:spcPts val="0"/>
              </a:spcAft>
              <a:buClrTx/>
              <a:buSzTx/>
              <a:buFontTx/>
              <a:buNone/>
              <a:tabLst/>
              <a:defRPr sz="2321" b="1" i="0" u="none" strike="noStrike" cap="none" spc="0" baseline="0">
                <a:ln>
                  <a:noFill/>
                </a:ln>
                <a:solidFill>
                  <a:srgbClr val="B1CADE"/>
                </a:solidFill>
                <a:uFillTx/>
                <a:latin typeface="+mn-lt"/>
                <a:ea typeface="+mn-ea"/>
                <a:cs typeface="+mn-cs"/>
                <a:sym typeface="Calibri"/>
              </a:defRPr>
            </a:lvl5pPr>
            <a:lvl6pPr marL="0" marR="0" indent="0" algn="l" defTabSz="174129" rtl="0" latinLnBrk="0">
              <a:lnSpc>
                <a:spcPct val="100000"/>
              </a:lnSpc>
              <a:spcBef>
                <a:spcPts val="0"/>
              </a:spcBef>
              <a:spcAft>
                <a:spcPts val="0"/>
              </a:spcAft>
              <a:buClrTx/>
              <a:buSzTx/>
              <a:buFontTx/>
              <a:buNone/>
              <a:tabLst/>
              <a:defRPr sz="2321" b="1" i="0" u="none" strike="noStrike" cap="none" spc="0" baseline="0">
                <a:ln>
                  <a:noFill/>
                </a:ln>
                <a:solidFill>
                  <a:srgbClr val="B1CADE"/>
                </a:solidFill>
                <a:uFillTx/>
                <a:latin typeface="+mn-lt"/>
                <a:ea typeface="+mn-ea"/>
                <a:cs typeface="+mn-cs"/>
                <a:sym typeface="Calibri"/>
              </a:defRPr>
            </a:lvl6pPr>
            <a:lvl7pPr marL="0" marR="0" indent="0" algn="l" defTabSz="174129" rtl="0" latinLnBrk="0">
              <a:lnSpc>
                <a:spcPct val="100000"/>
              </a:lnSpc>
              <a:spcBef>
                <a:spcPts val="0"/>
              </a:spcBef>
              <a:spcAft>
                <a:spcPts val="0"/>
              </a:spcAft>
              <a:buClrTx/>
              <a:buSzTx/>
              <a:buFontTx/>
              <a:buNone/>
              <a:tabLst/>
              <a:defRPr sz="2321" b="1" i="0" u="none" strike="noStrike" cap="none" spc="0" baseline="0">
                <a:ln>
                  <a:noFill/>
                </a:ln>
                <a:solidFill>
                  <a:srgbClr val="B1CADE"/>
                </a:solidFill>
                <a:uFillTx/>
                <a:latin typeface="+mn-lt"/>
                <a:ea typeface="+mn-ea"/>
                <a:cs typeface="+mn-cs"/>
                <a:sym typeface="Calibri"/>
              </a:defRPr>
            </a:lvl7pPr>
            <a:lvl8pPr marL="0" marR="0" indent="0" algn="l" defTabSz="174129" rtl="0" latinLnBrk="0">
              <a:lnSpc>
                <a:spcPct val="100000"/>
              </a:lnSpc>
              <a:spcBef>
                <a:spcPts val="0"/>
              </a:spcBef>
              <a:spcAft>
                <a:spcPts val="0"/>
              </a:spcAft>
              <a:buClrTx/>
              <a:buSzTx/>
              <a:buFontTx/>
              <a:buNone/>
              <a:tabLst/>
              <a:defRPr sz="2321" b="1" i="0" u="none" strike="noStrike" cap="none" spc="0" baseline="0">
                <a:ln>
                  <a:noFill/>
                </a:ln>
                <a:solidFill>
                  <a:srgbClr val="B1CADE"/>
                </a:solidFill>
                <a:uFillTx/>
                <a:latin typeface="+mn-lt"/>
                <a:ea typeface="+mn-ea"/>
                <a:cs typeface="+mn-cs"/>
                <a:sym typeface="Calibri"/>
              </a:defRPr>
            </a:lvl8pPr>
            <a:lvl9pPr marL="0" marR="0" indent="0" algn="l" defTabSz="174129" rtl="0" latinLnBrk="0">
              <a:lnSpc>
                <a:spcPct val="100000"/>
              </a:lnSpc>
              <a:spcBef>
                <a:spcPts val="0"/>
              </a:spcBef>
              <a:spcAft>
                <a:spcPts val="0"/>
              </a:spcAft>
              <a:buClrTx/>
              <a:buSzTx/>
              <a:buFontTx/>
              <a:buNone/>
              <a:tabLst/>
              <a:defRPr sz="2321" b="1" i="0" u="none" strike="noStrike" cap="none" spc="0" baseline="0">
                <a:ln>
                  <a:noFill/>
                </a:ln>
                <a:solidFill>
                  <a:srgbClr val="B1CADE"/>
                </a:solidFill>
                <a:uFillTx/>
                <a:latin typeface="+mn-lt"/>
                <a:ea typeface="+mn-ea"/>
                <a:cs typeface="+mn-cs"/>
                <a:sym typeface="Calibri"/>
              </a:defRPr>
            </a:lvl9pPr>
          </a:lstStyle>
          <a:p>
            <a:pPr algn="ctr"/>
            <a:br>
              <a:rPr lang="en-US" sz="4400" kern="0"/>
            </a:br>
            <a:r>
              <a:rPr lang="en-US" sz="4400" kern="0"/>
              <a:t>Accelerating Medicines Partnership®</a:t>
            </a:r>
            <a:br>
              <a:rPr lang="en-US" sz="4400" kern="0"/>
            </a:br>
            <a:r>
              <a:rPr lang="en-US" sz="4400" kern="0"/>
              <a:t>Bespoke Gene Therapy Consortium (BGTC)</a:t>
            </a:r>
            <a:endParaRPr lang="en-US" sz="3600" b="0" kern="0" dirty="0"/>
          </a:p>
        </p:txBody>
      </p:sp>
      <p:sp>
        <p:nvSpPr>
          <p:cNvPr id="11" name="Slide Number Placeholder 3">
            <a:extLst>
              <a:ext uri="{FF2B5EF4-FFF2-40B4-BE49-F238E27FC236}">
                <a16:creationId xmlns:a16="http://schemas.microsoft.com/office/drawing/2014/main" id="{C4FCAC6F-D7A2-49F7-A17B-0DEFB8F05714}"/>
              </a:ext>
            </a:extLst>
          </p:cNvPr>
          <p:cNvSpPr txBox="1">
            <a:spLocks/>
          </p:cNvSpPr>
          <p:nvPr/>
        </p:nvSpPr>
        <p:spPr>
          <a:xfrm>
            <a:off x="11664665" y="6432634"/>
            <a:ext cx="214802" cy="212302"/>
          </a:xfrm>
          <a:prstGeom prst="rect">
            <a:avLst/>
          </a:prstGeom>
          <a:ln w="12700">
            <a:miter lim="400000"/>
          </a:ln>
        </p:spPr>
        <p:txBody>
          <a:bodyPr wrap="none" lIns="50800" tIns="50800" rIns="50800" bIns="50800" anchor="t">
            <a:spAutoFit/>
          </a:bodyPr>
          <a:lstStyle>
            <a:defPPr>
              <a:defRPr lang="en-US"/>
            </a:defPPr>
            <a:lvl1pPr algn="r" rtl="0" fontAlgn="base">
              <a:spcBef>
                <a:spcPct val="0"/>
              </a:spcBef>
              <a:spcAft>
                <a:spcPct val="0"/>
              </a:spcAft>
              <a:defRPr sz="713" kern="1200">
                <a:solidFill>
                  <a:srgbClr val="006394"/>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713" b="0" i="0" u="none" strike="noStrike" kern="1200" cap="none" spc="0" normalizeH="0" baseline="0" noProof="0" smtClean="0">
                <a:ln>
                  <a:noFill/>
                </a:ln>
                <a:solidFill>
                  <a:srgbClr val="006394"/>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713" b="0" i="0" u="none" strike="noStrike" kern="1200" cap="none" spc="0" normalizeH="0" baseline="0" noProof="0" dirty="0">
              <a:ln>
                <a:noFill/>
              </a:ln>
              <a:solidFill>
                <a:srgbClr val="006394"/>
              </a:solidFill>
              <a:effectLst/>
              <a:uLnTx/>
              <a:uFillTx/>
              <a:latin typeface="Arial" pitchFamily="34" charset="0"/>
              <a:cs typeface="Arial" pitchFamily="34" charset="0"/>
            </a:endParaRPr>
          </a:p>
        </p:txBody>
      </p:sp>
      <p:sp>
        <p:nvSpPr>
          <p:cNvPr id="12" name="TextBox 11">
            <a:extLst>
              <a:ext uri="{FF2B5EF4-FFF2-40B4-BE49-F238E27FC236}">
                <a16:creationId xmlns:a16="http://schemas.microsoft.com/office/drawing/2014/main" id="{58199349-F601-4AFD-8C65-9C4A99C664A8}"/>
              </a:ext>
            </a:extLst>
          </p:cNvPr>
          <p:cNvSpPr txBox="1"/>
          <p:nvPr/>
        </p:nvSpPr>
        <p:spPr>
          <a:xfrm>
            <a:off x="8229600" y="4615927"/>
            <a:ext cx="3649867" cy="15491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479"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Helvetica"/>
                <a:cs typeface="Helvetica"/>
                <a:sym typeface="Helvetica"/>
              </a:rPr>
              <a:t>Courtney Silverthorn, Ph.D.</a:t>
            </a:r>
          </a:p>
          <a:p>
            <a:pPr marL="0" marR="0" lvl="0" indent="0" algn="l" defTabSz="825479" rtl="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Helvetica"/>
                <a:cs typeface="Helvetica"/>
                <a:sym typeface="Helvetica"/>
              </a:rPr>
              <a:t>Foundation for the National Institutes of Health</a:t>
            </a:r>
          </a:p>
          <a:p>
            <a:pPr marL="0" marR="0" lvl="0" indent="0" algn="l" defTabSz="825479" rtl="0" eaLnBrk="1"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Helvetica"/>
              <a:cs typeface="Helvetica"/>
              <a:sym typeface="Helvetica"/>
            </a:endParaRPr>
          </a:p>
          <a:p>
            <a:pPr marL="0" marR="0" lvl="0" indent="0" algn="l" defTabSz="825479" rtl="0" eaLnBrk="1" fontAlgn="auto" latinLnBrk="0" hangingPunct="0">
              <a:lnSpc>
                <a:spcPct val="100000"/>
              </a:lnSpc>
              <a:spcBef>
                <a:spcPts val="0"/>
              </a:spcBef>
              <a:spcAft>
                <a:spcPts val="0"/>
              </a:spcAft>
              <a:buClrTx/>
              <a:buSzTx/>
              <a:buFontTx/>
              <a:buNone/>
              <a:tabLst/>
              <a:defRPr/>
            </a:pPr>
            <a:r>
              <a:rPr lang="en-US" sz="1400" dirty="0">
                <a:solidFill>
                  <a:srgbClr val="000000"/>
                </a:solidFill>
                <a:latin typeface="Calibri"/>
                <a:ea typeface="Helvetica"/>
                <a:cs typeface="Helvetica"/>
                <a:sym typeface="Helvetica"/>
              </a:rPr>
              <a:t>University Industry Demonstration Partnership</a:t>
            </a:r>
          </a:p>
          <a:p>
            <a:pPr marL="0" marR="0" lvl="0" indent="0" algn="l" defTabSz="825479" rtl="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Helvetica"/>
                <a:cs typeface="Helvetica"/>
                <a:sym typeface="Helvetica"/>
              </a:rPr>
              <a:t>January 19, 2022</a:t>
            </a:r>
          </a:p>
          <a:p>
            <a:pPr marL="0" marR="0" lvl="0" indent="0" algn="l" defTabSz="825479"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Helvetica"/>
              <a:cs typeface="Helvetica"/>
              <a:sym typeface="Helvetica"/>
            </a:endParaRPr>
          </a:p>
        </p:txBody>
      </p:sp>
    </p:spTree>
    <p:extLst>
      <p:ext uri="{BB962C8B-B14F-4D97-AF65-F5344CB8AC3E}">
        <p14:creationId xmlns:p14="http://schemas.microsoft.com/office/powerpoint/2010/main" val="4535301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6A6F2-3E79-4303-B201-75BBB014C3B7}"/>
              </a:ext>
            </a:extLst>
          </p:cNvPr>
          <p:cNvSpPr/>
          <p:nvPr/>
        </p:nvSpPr>
        <p:spPr>
          <a:xfrm>
            <a:off x="5943600" y="0"/>
            <a:ext cx="6248400" cy="6858000"/>
          </a:xfrm>
          <a:prstGeom prst="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a:ln>
                <a:noFill/>
              </a:ln>
              <a:solidFill>
                <a:srgbClr val="000000"/>
              </a:solidFill>
              <a:effectLst/>
              <a:uFillTx/>
              <a:latin typeface="+mn-lt"/>
              <a:ea typeface="+mn-ea"/>
              <a:cs typeface="+mn-cs"/>
              <a:sym typeface="Helvetica"/>
            </a:endParaRPr>
          </a:p>
        </p:txBody>
      </p:sp>
      <p:sp>
        <p:nvSpPr>
          <p:cNvPr id="3" name="Oval 2">
            <a:extLst>
              <a:ext uri="{FF2B5EF4-FFF2-40B4-BE49-F238E27FC236}">
                <a16:creationId xmlns:a16="http://schemas.microsoft.com/office/drawing/2014/main" id="{07A32D31-CC73-4D22-BEB3-A87C18E38B91}"/>
              </a:ext>
            </a:extLst>
          </p:cNvPr>
          <p:cNvSpPr/>
          <p:nvPr/>
        </p:nvSpPr>
        <p:spPr>
          <a:xfrm>
            <a:off x="6420997" y="5761916"/>
            <a:ext cx="1018147" cy="103088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609631"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6394"/>
              </a:solidFill>
              <a:effectLst/>
              <a:uLnTx/>
              <a:uFillTx/>
              <a:latin typeface="Helvetica"/>
              <a:ea typeface="Helvetica"/>
              <a:cs typeface="Helvetica"/>
              <a:sym typeface="Helvetica"/>
            </a:endParaRPr>
          </a:p>
        </p:txBody>
      </p:sp>
      <p:sp>
        <p:nvSpPr>
          <p:cNvPr id="4" name="Oval 3">
            <a:extLst>
              <a:ext uri="{FF2B5EF4-FFF2-40B4-BE49-F238E27FC236}">
                <a16:creationId xmlns:a16="http://schemas.microsoft.com/office/drawing/2014/main" id="{A1317F58-6675-4FAC-925E-9D5456F888E7}"/>
              </a:ext>
            </a:extLst>
          </p:cNvPr>
          <p:cNvSpPr/>
          <p:nvPr/>
        </p:nvSpPr>
        <p:spPr>
          <a:xfrm>
            <a:off x="6430522" y="4659309"/>
            <a:ext cx="1018147" cy="103088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609631"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6394"/>
              </a:solidFill>
              <a:effectLst/>
              <a:uLnTx/>
              <a:uFillTx/>
              <a:latin typeface="Helvetica"/>
              <a:ea typeface="Helvetica"/>
              <a:cs typeface="Helvetica"/>
              <a:sym typeface="Helvetica"/>
            </a:endParaRPr>
          </a:p>
        </p:txBody>
      </p:sp>
      <p:sp>
        <p:nvSpPr>
          <p:cNvPr id="5" name="Oval 4">
            <a:extLst>
              <a:ext uri="{FF2B5EF4-FFF2-40B4-BE49-F238E27FC236}">
                <a16:creationId xmlns:a16="http://schemas.microsoft.com/office/drawing/2014/main" id="{E4E6D51E-51AD-45D6-9506-CA81D3B57C1A}"/>
              </a:ext>
            </a:extLst>
          </p:cNvPr>
          <p:cNvSpPr/>
          <p:nvPr/>
        </p:nvSpPr>
        <p:spPr>
          <a:xfrm>
            <a:off x="6420996" y="3560132"/>
            <a:ext cx="1018147" cy="103088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609631"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6394"/>
              </a:solidFill>
              <a:effectLst/>
              <a:uLnTx/>
              <a:uFillTx/>
              <a:latin typeface="Helvetica"/>
              <a:ea typeface="Helvetica"/>
              <a:cs typeface="Helvetica"/>
              <a:sym typeface="Helvetica"/>
            </a:endParaRPr>
          </a:p>
        </p:txBody>
      </p:sp>
      <p:sp>
        <p:nvSpPr>
          <p:cNvPr id="6" name="Oval 5">
            <a:extLst>
              <a:ext uri="{FF2B5EF4-FFF2-40B4-BE49-F238E27FC236}">
                <a16:creationId xmlns:a16="http://schemas.microsoft.com/office/drawing/2014/main" id="{7D55CEB8-FDC3-4697-B7AC-B05C3C7B6EA9}"/>
              </a:ext>
            </a:extLst>
          </p:cNvPr>
          <p:cNvSpPr/>
          <p:nvPr/>
        </p:nvSpPr>
        <p:spPr>
          <a:xfrm>
            <a:off x="6430522" y="2465219"/>
            <a:ext cx="1018147" cy="103088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609631"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6394"/>
              </a:solidFill>
              <a:effectLst/>
              <a:uLnTx/>
              <a:uFillTx/>
              <a:latin typeface="Helvetica"/>
              <a:ea typeface="Helvetica"/>
              <a:cs typeface="Helvetica"/>
              <a:sym typeface="Helvetica"/>
            </a:endParaRPr>
          </a:p>
        </p:txBody>
      </p:sp>
      <p:sp>
        <p:nvSpPr>
          <p:cNvPr id="7" name="Lorem ipsum dolor sit amet, consectetur adipiscing elit. Cras ac nisi lacus.">
            <a:extLst>
              <a:ext uri="{FF2B5EF4-FFF2-40B4-BE49-F238E27FC236}">
                <a16:creationId xmlns:a16="http://schemas.microsoft.com/office/drawing/2014/main" id="{BCF2D110-7C5D-4D25-8F7B-4EB460EAE223}"/>
              </a:ext>
            </a:extLst>
          </p:cNvPr>
          <p:cNvSpPr txBox="1">
            <a:spLocks/>
          </p:cNvSpPr>
          <p:nvPr/>
        </p:nvSpPr>
        <p:spPr>
          <a:xfrm>
            <a:off x="7765244" y="1630176"/>
            <a:ext cx="4295032" cy="470069"/>
          </a:xfrm>
          <a:prstGeom prst="rect">
            <a:avLst/>
          </a:prstGeom>
        </p:spPr>
        <p:txBody>
          <a:bodyPr/>
          <a:lstStyle>
            <a:lvl1pPr marL="114288" marR="0" indent="-114288" algn="l" defTabSz="412718" rtl="0" latinLnBrk="0">
              <a:lnSpc>
                <a:spcPct val="100000"/>
              </a:lnSpc>
              <a:spcBef>
                <a:spcPts val="1600"/>
              </a:spcBef>
              <a:spcAft>
                <a:spcPts val="0"/>
              </a:spcAft>
              <a:buClrTx/>
              <a:buSzPct val="100000"/>
              <a:buFontTx/>
              <a:buChar char="•"/>
              <a:tabLst/>
              <a:defRPr sz="1600" b="0" i="0" u="none" strike="noStrike" cap="none" spc="0" baseline="0">
                <a:ln>
                  <a:noFill/>
                </a:ln>
                <a:solidFill>
                  <a:srgbClr val="000000"/>
                </a:solidFill>
                <a:uFillTx/>
                <a:latin typeface="Calibri"/>
                <a:ea typeface="Calibri"/>
                <a:cs typeface="Calibri"/>
                <a:sym typeface="Calibri"/>
              </a:defRPr>
            </a:lvl1pPr>
            <a:lvl2pPr marL="482828" marR="0" indent="-165351" algn="l" defTabSz="412718" rtl="0" latinLnBrk="0">
              <a:lnSpc>
                <a:spcPct val="100000"/>
              </a:lnSpc>
              <a:spcBef>
                <a:spcPts val="0"/>
              </a:spcBef>
              <a:spcAft>
                <a:spcPts val="0"/>
              </a:spcAft>
              <a:buClrTx/>
              <a:buSzPct val="125000"/>
              <a:buFont typeface="Courier New" pitchFamily="2" charset="0"/>
              <a:buChar char="o"/>
              <a:tabLst/>
              <a:defRPr sz="1333" b="0" i="0" u="none" strike="noStrike" cap="none" spc="0" baseline="0">
                <a:ln>
                  <a:noFill/>
                </a:ln>
                <a:solidFill>
                  <a:srgbClr val="000000"/>
                </a:solidFill>
                <a:uFillTx/>
                <a:latin typeface="Calibri"/>
                <a:ea typeface="Calibri"/>
                <a:cs typeface="Calibri"/>
                <a:sym typeface="Calibri"/>
              </a:defRPr>
            </a:lvl2pPr>
            <a:lvl3pPr marL="800300" marR="0" indent="-165349" algn="l" defTabSz="412718" rtl="0" latinLnBrk="0">
              <a:lnSpc>
                <a:spcPct val="100000"/>
              </a:lnSpc>
              <a:spcBef>
                <a:spcPts val="0"/>
              </a:spcBef>
              <a:spcAft>
                <a:spcPts val="0"/>
              </a:spcAft>
              <a:buClrTx/>
              <a:buSzPct val="125000"/>
              <a:buFont typeface="Wingdings" pitchFamily="2" charset="2"/>
              <a:buChar char="§"/>
              <a:tabLst/>
              <a:defRPr sz="1200" b="0" i="0" u="none" strike="noStrike" cap="none" spc="0" baseline="0">
                <a:ln>
                  <a:noFill/>
                </a:ln>
                <a:solidFill>
                  <a:srgbClr val="000000"/>
                </a:solidFill>
                <a:uFillTx/>
                <a:latin typeface="Calibri"/>
                <a:ea typeface="Calibri"/>
                <a:cs typeface="Calibri"/>
                <a:sym typeface="Calibri"/>
              </a:defRPr>
            </a:lvl3pPr>
            <a:lvl4pPr marL="1117779" marR="0" indent="-165349" algn="l" defTabSz="412718" rtl="0" latinLnBrk="0">
              <a:lnSpc>
                <a:spcPct val="100000"/>
              </a:lnSpc>
              <a:spcBef>
                <a:spcPts val="0"/>
              </a:spcBef>
              <a:spcAft>
                <a:spcPts val="0"/>
              </a:spcAft>
              <a:buClrTx/>
              <a:buSzPct val="125000"/>
              <a:buFont typeface="Wingdings" pitchFamily="2" charset="2"/>
              <a:buChar char="Ø"/>
              <a:tabLst/>
              <a:defRPr sz="1200" b="0" i="0" u="none" strike="noStrike" cap="none" spc="0" baseline="0">
                <a:ln>
                  <a:noFill/>
                </a:ln>
                <a:solidFill>
                  <a:srgbClr val="000000"/>
                </a:solidFill>
                <a:uFillTx/>
                <a:latin typeface="Calibri"/>
                <a:ea typeface="Calibri"/>
                <a:cs typeface="Calibri"/>
                <a:sym typeface="Calibri"/>
              </a:defRPr>
            </a:lvl4pPr>
            <a:lvl5pPr marL="1435255" marR="0" indent="-165352" algn="l" defTabSz="412718" rtl="0" latinLnBrk="0">
              <a:lnSpc>
                <a:spcPct val="100000"/>
              </a:lnSpc>
              <a:spcBef>
                <a:spcPts val="0"/>
              </a:spcBef>
              <a:spcAft>
                <a:spcPts val="0"/>
              </a:spcAft>
              <a:buClrTx/>
              <a:buSzPct val="125000"/>
              <a:buFont typeface="Wingdings" pitchFamily="2" charset="2"/>
              <a:buChar char="ü"/>
              <a:tabLst/>
              <a:defRPr sz="1200" b="0" i="0" u="none" strike="noStrike" cap="none" spc="0" baseline="0">
                <a:ln>
                  <a:noFill/>
                </a:ln>
                <a:solidFill>
                  <a:srgbClr val="000000"/>
                </a:solidFill>
                <a:uFillTx/>
                <a:latin typeface="Calibri"/>
                <a:ea typeface="Calibri"/>
                <a:cs typeface="Calibri"/>
                <a:sym typeface="Calibri"/>
              </a:defRPr>
            </a:lvl5pPr>
            <a:lvl6pPr marL="1752730"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6pPr>
            <a:lvl7pPr marL="2070206"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7pPr>
            <a:lvl8pPr marL="2387682"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8pPr>
            <a:lvl9pPr marL="2705156" marR="0" indent="-165352" algn="l" defTabSz="412718" rtl="0" latinLnBrk="0">
              <a:lnSpc>
                <a:spcPct val="100000"/>
              </a:lnSpc>
              <a:spcBef>
                <a:spcPts val="0"/>
              </a:spcBef>
              <a:spcAft>
                <a:spcPts val="0"/>
              </a:spcAft>
              <a:buClrTx/>
              <a:buSzPct val="125000"/>
              <a:buFontTx/>
              <a:buChar char="•"/>
              <a:tabLst/>
              <a:defRPr sz="1200" b="0" i="0" u="none" strike="noStrike" cap="none" spc="0" baseline="0">
                <a:ln>
                  <a:noFill/>
                </a:ln>
                <a:solidFill>
                  <a:srgbClr val="000000"/>
                </a:solidFill>
                <a:uFillTx/>
                <a:latin typeface="Calibri"/>
                <a:ea typeface="Calibri"/>
                <a:cs typeface="Calibri"/>
                <a:sym typeface="Calibri"/>
              </a:defRPr>
            </a:lvl9pPr>
          </a:lstStyle>
          <a:p>
            <a:pPr marL="0" indent="0">
              <a:buNone/>
            </a:pPr>
            <a:r>
              <a:rPr lang="en-US" sz="2000" kern="0" dirty="0"/>
              <a:t>raised to date</a:t>
            </a:r>
          </a:p>
          <a:p>
            <a:endParaRPr lang="en-US" kern="0" dirty="0"/>
          </a:p>
          <a:p>
            <a:endParaRPr lang="en-US" kern="0" dirty="0"/>
          </a:p>
          <a:p>
            <a:endParaRPr lang="en-US" kern="0" dirty="0"/>
          </a:p>
          <a:p>
            <a:endParaRPr lang="en-US" i="1" u="sng" kern="0" dirty="0"/>
          </a:p>
          <a:p>
            <a:endParaRPr lang="en-US" kern="0" dirty="0"/>
          </a:p>
          <a:p>
            <a:endParaRPr lang="en-US" sz="1200" kern="0" dirty="0"/>
          </a:p>
          <a:p>
            <a:endParaRPr lang="en-US" sz="1400" kern="0" dirty="0"/>
          </a:p>
          <a:p>
            <a:endParaRPr lang="en-US" sz="1400" kern="0" dirty="0"/>
          </a:p>
          <a:p>
            <a:endParaRPr lang="en-US" kern="0" dirty="0"/>
          </a:p>
          <a:p>
            <a:endParaRPr lang="en-US" kern="0" dirty="0"/>
          </a:p>
        </p:txBody>
      </p:sp>
      <p:sp>
        <p:nvSpPr>
          <p:cNvPr id="8" name="Rectangle 7">
            <a:extLst>
              <a:ext uri="{FF2B5EF4-FFF2-40B4-BE49-F238E27FC236}">
                <a16:creationId xmlns:a16="http://schemas.microsoft.com/office/drawing/2014/main" id="{7CB47CC5-A338-49B5-85AA-D4F4B88747EF}"/>
              </a:ext>
            </a:extLst>
          </p:cNvPr>
          <p:cNvSpPr/>
          <p:nvPr/>
        </p:nvSpPr>
        <p:spPr>
          <a:xfrm>
            <a:off x="7765244" y="2656674"/>
            <a:ext cx="4214847" cy="707886"/>
          </a:xfrm>
          <a:prstGeom prst="rect">
            <a:avLst/>
          </a:prstGeom>
        </p:spPr>
        <p:txBody>
          <a:bodyPr wrap="square">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a:cs typeface="Helvetica"/>
                <a:sym typeface="Helvetica"/>
              </a:rPr>
              <a:t>of every dollar spent directly supports programs </a:t>
            </a:r>
          </a:p>
        </p:txBody>
      </p:sp>
      <p:sp>
        <p:nvSpPr>
          <p:cNvPr id="9" name="Rectangle 8">
            <a:extLst>
              <a:ext uri="{FF2B5EF4-FFF2-40B4-BE49-F238E27FC236}">
                <a16:creationId xmlns:a16="http://schemas.microsoft.com/office/drawing/2014/main" id="{B2D283C2-42AF-4E0E-A5B7-B45DE75C49E4}"/>
              </a:ext>
            </a:extLst>
          </p:cNvPr>
          <p:cNvSpPr/>
          <p:nvPr/>
        </p:nvSpPr>
        <p:spPr>
          <a:xfrm>
            <a:off x="7765244" y="5895422"/>
            <a:ext cx="4104370" cy="707886"/>
          </a:xfrm>
          <a:prstGeom prst="rect">
            <a:avLst/>
          </a:prstGeom>
        </p:spPr>
        <p:txBody>
          <a:bodyPr wrap="square">
            <a:spAutoFit/>
          </a:bodyPr>
          <a:lstStyle/>
          <a:p>
            <a:pPr marL="0" marR="0" lvl="0" indent="0" algn="l" defTabSz="412750" rtl="0" eaLnBrk="1" fontAlgn="auto" latinLnBrk="0" hangingPunct="1">
              <a:lnSpc>
                <a:spcPct val="100000"/>
              </a:lnSpc>
              <a:spcBef>
                <a:spcPts val="225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years of outstanding Charity Navigator ratings</a:t>
            </a:r>
          </a:p>
        </p:txBody>
      </p:sp>
      <p:sp>
        <p:nvSpPr>
          <p:cNvPr id="10" name="Oval 9">
            <a:extLst>
              <a:ext uri="{FF2B5EF4-FFF2-40B4-BE49-F238E27FC236}">
                <a16:creationId xmlns:a16="http://schemas.microsoft.com/office/drawing/2014/main" id="{50F3A7CB-B828-4372-8E6D-AED0B881F349}"/>
              </a:ext>
            </a:extLst>
          </p:cNvPr>
          <p:cNvSpPr/>
          <p:nvPr/>
        </p:nvSpPr>
        <p:spPr>
          <a:xfrm>
            <a:off x="6420996" y="1368673"/>
            <a:ext cx="1018147" cy="103088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609631"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6394"/>
              </a:solidFill>
              <a:effectLst/>
              <a:uLnTx/>
              <a:uFillTx/>
              <a:latin typeface="Helvetica"/>
              <a:ea typeface="Helvetica"/>
              <a:cs typeface="Helvetica"/>
              <a:sym typeface="Helvetica"/>
            </a:endParaRPr>
          </a:p>
        </p:txBody>
      </p:sp>
      <p:sp>
        <p:nvSpPr>
          <p:cNvPr id="11" name="Rectangle 10">
            <a:extLst>
              <a:ext uri="{FF2B5EF4-FFF2-40B4-BE49-F238E27FC236}">
                <a16:creationId xmlns:a16="http://schemas.microsoft.com/office/drawing/2014/main" id="{3838852F-F089-4793-8559-DE173A0AF9AD}"/>
              </a:ext>
            </a:extLst>
          </p:cNvPr>
          <p:cNvSpPr/>
          <p:nvPr/>
        </p:nvSpPr>
        <p:spPr>
          <a:xfrm>
            <a:off x="6332208" y="2685349"/>
            <a:ext cx="1188144" cy="523220"/>
          </a:xfrm>
          <a:prstGeom prst="rect">
            <a:avLst/>
          </a:prstGeom>
        </p:spPr>
        <p:txBody>
          <a:bodyPr wrap="square">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cs typeface="Helvetica"/>
                <a:sym typeface="Helvetica"/>
              </a:rPr>
              <a:t>$0.90 </a:t>
            </a:r>
          </a:p>
        </p:txBody>
      </p:sp>
      <p:sp>
        <p:nvSpPr>
          <p:cNvPr id="12" name="Rectangle 11">
            <a:extLst>
              <a:ext uri="{FF2B5EF4-FFF2-40B4-BE49-F238E27FC236}">
                <a16:creationId xmlns:a16="http://schemas.microsoft.com/office/drawing/2014/main" id="{7C40AABC-52EF-4D1F-B2A8-77BAC06A352F}"/>
              </a:ext>
            </a:extLst>
          </p:cNvPr>
          <p:cNvSpPr/>
          <p:nvPr/>
        </p:nvSpPr>
        <p:spPr>
          <a:xfrm>
            <a:off x="6341217" y="1603600"/>
            <a:ext cx="1188144" cy="523220"/>
          </a:xfrm>
          <a:prstGeom prst="rect">
            <a:avLst/>
          </a:prstGeom>
        </p:spPr>
        <p:txBody>
          <a:bodyPr wrap="square">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cs typeface="Calibri"/>
                <a:sym typeface="Calibri"/>
              </a:rPr>
              <a:t>$1.2B </a:t>
            </a:r>
            <a:endParaRPr kumimoji="0" lang="en-US" sz="2800" b="1" i="0" u="none" strike="noStrike" kern="0" cap="none" spc="0" normalizeH="0" baseline="0" noProof="0" dirty="0">
              <a:ln>
                <a:noFill/>
              </a:ln>
              <a:solidFill>
                <a:srgbClr val="525252"/>
              </a:solidFill>
              <a:effectLst/>
              <a:uLnTx/>
              <a:uFillTx/>
              <a:latin typeface="Helvetica"/>
              <a:cs typeface="Helvetica"/>
              <a:sym typeface="Helvetica"/>
            </a:endParaRPr>
          </a:p>
        </p:txBody>
      </p:sp>
      <p:sp>
        <p:nvSpPr>
          <p:cNvPr id="13" name="Rectangle 12">
            <a:extLst>
              <a:ext uri="{FF2B5EF4-FFF2-40B4-BE49-F238E27FC236}">
                <a16:creationId xmlns:a16="http://schemas.microsoft.com/office/drawing/2014/main" id="{88FD251D-5F2A-4398-BE7B-8E8918B9BEDF}"/>
              </a:ext>
            </a:extLst>
          </p:cNvPr>
          <p:cNvSpPr/>
          <p:nvPr/>
        </p:nvSpPr>
        <p:spPr>
          <a:xfrm>
            <a:off x="7769550" y="4727080"/>
            <a:ext cx="4295032" cy="1015663"/>
          </a:xfrm>
          <a:prstGeom prst="rect">
            <a:avLst/>
          </a:prstGeom>
        </p:spPr>
        <p:txBody>
          <a:bodyPr wrap="square">
            <a:spAutoFit/>
          </a:bodyPr>
          <a:lstStyle/>
          <a:p>
            <a:pPr marL="0" marR="0" lvl="0" indent="0" algn="l" defTabSz="412750" rtl="0" eaLnBrk="1" fontAlgn="auto" latinLnBrk="0" hangingPunct="1">
              <a:lnSpc>
                <a:spcPct val="100000"/>
              </a:lnSpc>
              <a:spcBef>
                <a:spcPts val="225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latin typeface="Calibri"/>
                <a:cs typeface="Calibri"/>
                <a:sym typeface="Calibri"/>
              </a:rPr>
              <a:t>active</a:t>
            </a:r>
            <a:r>
              <a:rPr kumimoji="0" lang="en-US" sz="2000" b="0" i="0" u="none" strike="noStrike" kern="0" cap="none" spc="0" normalizeH="0" baseline="0" noProof="0" dirty="0">
                <a:ln>
                  <a:noFill/>
                </a:ln>
                <a:solidFill>
                  <a:srgbClr val="000000"/>
                </a:solidFill>
                <a:effectLst/>
                <a:uLnTx/>
                <a:uFillTx/>
                <a:latin typeface="Calibri"/>
                <a:cs typeface="Calibri"/>
                <a:sym typeface="Calibri"/>
              </a:rPr>
              <a:t> research partnerships, scientific education/training, conferences/events, capital programs</a:t>
            </a:r>
          </a:p>
        </p:txBody>
      </p:sp>
      <p:pic>
        <p:nvPicPr>
          <p:cNvPr id="14" name="Picture 13">
            <a:extLst>
              <a:ext uri="{FF2B5EF4-FFF2-40B4-BE49-F238E27FC236}">
                <a16:creationId xmlns:a16="http://schemas.microsoft.com/office/drawing/2014/main" id="{884BCCCD-3E46-4BA8-A353-2FEAD2060DD5}"/>
              </a:ext>
            </a:extLst>
          </p:cNvPr>
          <p:cNvPicPr>
            <a:picLocks noChangeAspect="1"/>
          </p:cNvPicPr>
          <p:nvPr/>
        </p:nvPicPr>
        <p:blipFill>
          <a:blip r:embed="rId2"/>
          <a:stretch>
            <a:fillRect/>
          </a:stretch>
        </p:blipFill>
        <p:spPr>
          <a:xfrm>
            <a:off x="7653889" y="3860161"/>
            <a:ext cx="4026757" cy="533446"/>
          </a:xfrm>
          <a:prstGeom prst="rect">
            <a:avLst/>
          </a:prstGeom>
        </p:spPr>
      </p:pic>
      <p:sp>
        <p:nvSpPr>
          <p:cNvPr id="15" name="Rectangle 14">
            <a:extLst>
              <a:ext uri="{FF2B5EF4-FFF2-40B4-BE49-F238E27FC236}">
                <a16:creationId xmlns:a16="http://schemas.microsoft.com/office/drawing/2014/main" id="{0DCA4AE9-103F-4E35-9944-DE0E43EAC36A}"/>
              </a:ext>
            </a:extLst>
          </p:cNvPr>
          <p:cNvSpPr/>
          <p:nvPr/>
        </p:nvSpPr>
        <p:spPr>
          <a:xfrm>
            <a:off x="6420996" y="3809145"/>
            <a:ext cx="1078895" cy="523220"/>
          </a:xfrm>
          <a:prstGeom prst="rect">
            <a:avLst/>
          </a:prstGeom>
        </p:spPr>
        <p:txBody>
          <a:bodyPr wrap="square">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cs typeface="Helvetica"/>
                <a:sym typeface="Helvetica"/>
              </a:rPr>
              <a:t>600+</a:t>
            </a:r>
          </a:p>
        </p:txBody>
      </p:sp>
      <p:sp>
        <p:nvSpPr>
          <p:cNvPr id="16" name="Rectangle 15">
            <a:extLst>
              <a:ext uri="{FF2B5EF4-FFF2-40B4-BE49-F238E27FC236}">
                <a16:creationId xmlns:a16="http://schemas.microsoft.com/office/drawing/2014/main" id="{2C1A2369-503E-4158-A263-4077A78845DA}"/>
              </a:ext>
            </a:extLst>
          </p:cNvPr>
          <p:cNvSpPr/>
          <p:nvPr/>
        </p:nvSpPr>
        <p:spPr>
          <a:xfrm>
            <a:off x="6588092" y="4917958"/>
            <a:ext cx="734795" cy="523220"/>
          </a:xfrm>
          <a:prstGeom prst="rect">
            <a:avLst/>
          </a:prstGeom>
        </p:spPr>
        <p:txBody>
          <a:bodyPr wrap="square">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cs typeface="Helvetica"/>
                <a:sym typeface="Helvetica"/>
              </a:rPr>
              <a:t>117</a:t>
            </a:r>
          </a:p>
        </p:txBody>
      </p:sp>
      <p:sp>
        <p:nvSpPr>
          <p:cNvPr id="17" name="Rectangle 16">
            <a:extLst>
              <a:ext uri="{FF2B5EF4-FFF2-40B4-BE49-F238E27FC236}">
                <a16:creationId xmlns:a16="http://schemas.microsoft.com/office/drawing/2014/main" id="{185B05E9-6EC9-4907-84EC-2C9F6E0DDEEB}"/>
              </a:ext>
            </a:extLst>
          </p:cNvPr>
          <p:cNvSpPr/>
          <p:nvPr/>
        </p:nvSpPr>
        <p:spPr>
          <a:xfrm>
            <a:off x="6680413" y="6015747"/>
            <a:ext cx="550151" cy="523220"/>
          </a:xfrm>
          <a:prstGeom prst="rect">
            <a:avLst/>
          </a:prstGeom>
        </p:spPr>
        <p:txBody>
          <a:bodyPr wrap="none">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cs typeface="Helvetica"/>
                <a:sym typeface="Helvetica"/>
              </a:rPr>
              <a:t>17</a:t>
            </a:r>
          </a:p>
        </p:txBody>
      </p:sp>
      <p:sp>
        <p:nvSpPr>
          <p:cNvPr id="19" name="Multiple Photo Slide">
            <a:extLst>
              <a:ext uri="{FF2B5EF4-FFF2-40B4-BE49-F238E27FC236}">
                <a16:creationId xmlns:a16="http://schemas.microsoft.com/office/drawing/2014/main" id="{5EF73C9B-C380-4029-B250-90B6687470FD}"/>
              </a:ext>
            </a:extLst>
          </p:cNvPr>
          <p:cNvSpPr txBox="1">
            <a:spLocks/>
          </p:cNvSpPr>
          <p:nvPr/>
        </p:nvSpPr>
        <p:spPr>
          <a:xfrm>
            <a:off x="594790" y="28575"/>
            <a:ext cx="4142522" cy="954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fontScale="85000" lnSpcReduction="10000"/>
          </a:bodyPr>
          <a:lstStyle>
            <a:lvl1pPr marL="0" marR="0" indent="0" algn="l" defTabSz="412750" rtl="0" latinLnBrk="0">
              <a:lnSpc>
                <a:spcPct val="100000"/>
              </a:lnSpc>
              <a:spcBef>
                <a:spcPts val="0"/>
              </a:spcBef>
              <a:spcAft>
                <a:spcPts val="0"/>
              </a:spcAft>
              <a:buClrTx/>
              <a:buSzTx/>
              <a:buFontTx/>
              <a:buNone/>
              <a:tabLst/>
              <a:defRPr sz="10700" b="1" i="0" u="none" strike="noStrike" cap="none" spc="0" baseline="0">
                <a:ln>
                  <a:noFill/>
                </a:ln>
                <a:solidFill>
                  <a:srgbClr val="006394"/>
                </a:solidFill>
                <a:uFillTx/>
                <a:latin typeface="+mn-lt"/>
                <a:ea typeface="+mn-ea"/>
                <a:cs typeface="+mn-cs"/>
                <a:sym typeface="Calibri"/>
              </a:defRPr>
            </a:lvl1pPr>
            <a:lvl2pPr marL="0" marR="0" indent="0" algn="l" defTabSz="412750" rtl="0" latinLnBrk="0">
              <a:lnSpc>
                <a:spcPct val="100000"/>
              </a:lnSpc>
              <a:spcBef>
                <a:spcPts val="0"/>
              </a:spcBef>
              <a:spcAft>
                <a:spcPts val="0"/>
              </a:spcAft>
              <a:buClrTx/>
              <a:buSzTx/>
              <a:buFontTx/>
              <a:buNone/>
              <a:tabLst/>
              <a:defRPr sz="5500" b="1" i="0" u="none" strike="noStrike" cap="none" spc="0" baseline="0">
                <a:ln>
                  <a:noFill/>
                </a:ln>
                <a:solidFill>
                  <a:srgbClr val="B1CADE"/>
                </a:solidFill>
                <a:uFillTx/>
                <a:latin typeface="+mn-lt"/>
                <a:ea typeface="+mn-ea"/>
                <a:cs typeface="+mn-cs"/>
                <a:sym typeface="Calibri"/>
              </a:defRPr>
            </a:lvl2pPr>
            <a:lvl3pPr marL="0" marR="0" indent="0" algn="l" defTabSz="412750" rtl="0" latinLnBrk="0">
              <a:lnSpc>
                <a:spcPct val="100000"/>
              </a:lnSpc>
              <a:spcBef>
                <a:spcPts val="0"/>
              </a:spcBef>
              <a:spcAft>
                <a:spcPts val="0"/>
              </a:spcAft>
              <a:buClrTx/>
              <a:buSzTx/>
              <a:buFontTx/>
              <a:buNone/>
              <a:tabLst/>
              <a:defRPr sz="5500" b="1" i="0" u="none" strike="noStrike" cap="none" spc="0" baseline="0">
                <a:ln>
                  <a:noFill/>
                </a:ln>
                <a:solidFill>
                  <a:srgbClr val="B1CADE"/>
                </a:solidFill>
                <a:uFillTx/>
                <a:latin typeface="+mn-lt"/>
                <a:ea typeface="+mn-ea"/>
                <a:cs typeface="+mn-cs"/>
                <a:sym typeface="Calibri"/>
              </a:defRPr>
            </a:lvl3pPr>
            <a:lvl4pPr marL="0" marR="0" indent="0" algn="l" defTabSz="412750" rtl="0" latinLnBrk="0">
              <a:lnSpc>
                <a:spcPct val="100000"/>
              </a:lnSpc>
              <a:spcBef>
                <a:spcPts val="0"/>
              </a:spcBef>
              <a:spcAft>
                <a:spcPts val="0"/>
              </a:spcAft>
              <a:buClrTx/>
              <a:buSzTx/>
              <a:buFontTx/>
              <a:buNone/>
              <a:tabLst/>
              <a:defRPr sz="5500" b="1" i="0" u="none" strike="noStrike" cap="none" spc="0" baseline="0">
                <a:ln>
                  <a:noFill/>
                </a:ln>
                <a:solidFill>
                  <a:srgbClr val="B1CADE"/>
                </a:solidFill>
                <a:uFillTx/>
                <a:latin typeface="+mn-lt"/>
                <a:ea typeface="+mn-ea"/>
                <a:cs typeface="+mn-cs"/>
                <a:sym typeface="Calibri"/>
              </a:defRPr>
            </a:lvl4pPr>
            <a:lvl5pPr marL="0" marR="0" indent="0" algn="l" defTabSz="412750" rtl="0" latinLnBrk="0">
              <a:lnSpc>
                <a:spcPct val="100000"/>
              </a:lnSpc>
              <a:spcBef>
                <a:spcPts val="0"/>
              </a:spcBef>
              <a:spcAft>
                <a:spcPts val="0"/>
              </a:spcAft>
              <a:buClrTx/>
              <a:buSzTx/>
              <a:buFontTx/>
              <a:buNone/>
              <a:tabLst/>
              <a:defRPr sz="5500" b="1" i="0" u="none" strike="noStrike" cap="none" spc="0" baseline="0">
                <a:ln>
                  <a:noFill/>
                </a:ln>
                <a:solidFill>
                  <a:srgbClr val="B1CADE"/>
                </a:solidFill>
                <a:uFillTx/>
                <a:latin typeface="+mn-lt"/>
                <a:ea typeface="+mn-ea"/>
                <a:cs typeface="+mn-cs"/>
                <a:sym typeface="Calibri"/>
              </a:defRPr>
            </a:lvl5pPr>
            <a:lvl6pPr marL="0" marR="0" indent="0" algn="l" defTabSz="412750" rtl="0" latinLnBrk="0">
              <a:lnSpc>
                <a:spcPct val="100000"/>
              </a:lnSpc>
              <a:spcBef>
                <a:spcPts val="0"/>
              </a:spcBef>
              <a:spcAft>
                <a:spcPts val="0"/>
              </a:spcAft>
              <a:buClrTx/>
              <a:buSzTx/>
              <a:buFontTx/>
              <a:buNone/>
              <a:tabLst/>
              <a:defRPr sz="5500" b="1" i="0" u="none" strike="noStrike" cap="none" spc="0" baseline="0">
                <a:ln>
                  <a:noFill/>
                </a:ln>
                <a:solidFill>
                  <a:srgbClr val="B1CADE"/>
                </a:solidFill>
                <a:uFillTx/>
                <a:latin typeface="+mn-lt"/>
                <a:ea typeface="+mn-ea"/>
                <a:cs typeface="+mn-cs"/>
                <a:sym typeface="Calibri"/>
              </a:defRPr>
            </a:lvl6pPr>
            <a:lvl7pPr marL="0" marR="0" indent="0" algn="l" defTabSz="412750" rtl="0" latinLnBrk="0">
              <a:lnSpc>
                <a:spcPct val="100000"/>
              </a:lnSpc>
              <a:spcBef>
                <a:spcPts val="0"/>
              </a:spcBef>
              <a:spcAft>
                <a:spcPts val="0"/>
              </a:spcAft>
              <a:buClrTx/>
              <a:buSzTx/>
              <a:buFontTx/>
              <a:buNone/>
              <a:tabLst/>
              <a:defRPr sz="5500" b="1" i="0" u="none" strike="noStrike" cap="none" spc="0" baseline="0">
                <a:ln>
                  <a:noFill/>
                </a:ln>
                <a:solidFill>
                  <a:srgbClr val="B1CADE"/>
                </a:solidFill>
                <a:uFillTx/>
                <a:latin typeface="+mn-lt"/>
                <a:ea typeface="+mn-ea"/>
                <a:cs typeface="+mn-cs"/>
                <a:sym typeface="Calibri"/>
              </a:defRPr>
            </a:lvl7pPr>
            <a:lvl8pPr marL="0" marR="0" indent="0" algn="l" defTabSz="412750" rtl="0" latinLnBrk="0">
              <a:lnSpc>
                <a:spcPct val="100000"/>
              </a:lnSpc>
              <a:spcBef>
                <a:spcPts val="0"/>
              </a:spcBef>
              <a:spcAft>
                <a:spcPts val="0"/>
              </a:spcAft>
              <a:buClrTx/>
              <a:buSzTx/>
              <a:buFontTx/>
              <a:buNone/>
              <a:tabLst/>
              <a:defRPr sz="5500" b="1" i="0" u="none" strike="noStrike" cap="none" spc="0" baseline="0">
                <a:ln>
                  <a:noFill/>
                </a:ln>
                <a:solidFill>
                  <a:srgbClr val="B1CADE"/>
                </a:solidFill>
                <a:uFillTx/>
                <a:latin typeface="+mn-lt"/>
                <a:ea typeface="+mn-ea"/>
                <a:cs typeface="+mn-cs"/>
                <a:sym typeface="Calibri"/>
              </a:defRPr>
            </a:lvl8pPr>
            <a:lvl9pPr marL="0" marR="0" indent="0" algn="l" defTabSz="412750" rtl="0" latinLnBrk="0">
              <a:lnSpc>
                <a:spcPct val="100000"/>
              </a:lnSpc>
              <a:spcBef>
                <a:spcPts val="0"/>
              </a:spcBef>
              <a:spcAft>
                <a:spcPts val="0"/>
              </a:spcAft>
              <a:buClrTx/>
              <a:buSzTx/>
              <a:buFontTx/>
              <a:buNone/>
              <a:tabLst/>
              <a:defRPr sz="5500" b="1" i="0" u="none" strike="noStrike" cap="none" spc="0" baseline="0">
                <a:ln>
                  <a:noFill/>
                </a:ln>
                <a:solidFill>
                  <a:srgbClr val="B1CADE"/>
                </a:solidFill>
                <a:uFillTx/>
                <a:latin typeface="+mn-lt"/>
                <a:ea typeface="+mn-ea"/>
                <a:cs typeface="+mn-cs"/>
                <a:sym typeface="Calibri"/>
              </a:defRPr>
            </a:lvl9pPr>
          </a:lstStyle>
          <a:p>
            <a:r>
              <a:rPr lang="en-US" sz="4800" kern="0">
                <a:solidFill>
                  <a:srgbClr val="336699"/>
                </a:solidFill>
              </a:rPr>
              <a:t>About the FNIH</a:t>
            </a:r>
            <a:endParaRPr lang="en-US" sz="4800" kern="0" dirty="0">
              <a:solidFill>
                <a:srgbClr val="336699"/>
              </a:solidFill>
            </a:endParaRPr>
          </a:p>
        </p:txBody>
      </p:sp>
      <p:pic>
        <p:nvPicPr>
          <p:cNvPr id="20" name="Picture 19" descr="A picture containing animal&#10;&#10;Description generated with high confidence">
            <a:extLst>
              <a:ext uri="{FF2B5EF4-FFF2-40B4-BE49-F238E27FC236}">
                <a16:creationId xmlns:a16="http://schemas.microsoft.com/office/drawing/2014/main" id="{8A18E463-0B34-4374-B71C-2DEDC2B0CB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52" t="-471" r="37046" b="471"/>
          <a:stretch/>
        </p:blipFill>
        <p:spPr>
          <a:xfrm>
            <a:off x="365650" y="1160830"/>
            <a:ext cx="1763187" cy="1831811"/>
          </a:xfrm>
          <a:prstGeom prst="rect">
            <a:avLst/>
          </a:prstGeom>
        </p:spPr>
      </p:pic>
      <p:pic>
        <p:nvPicPr>
          <p:cNvPr id="21" name="Picture 20" descr="A person standing in front of a computer&#10;&#10;Description generated with very high confidence">
            <a:extLst>
              <a:ext uri="{FF2B5EF4-FFF2-40B4-BE49-F238E27FC236}">
                <a16:creationId xmlns:a16="http://schemas.microsoft.com/office/drawing/2014/main" id="{687597B7-DE5D-4566-B7F7-0B8390F349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183" t="-1611" r="12014" b="1611"/>
          <a:stretch/>
        </p:blipFill>
        <p:spPr>
          <a:xfrm>
            <a:off x="358667" y="3869686"/>
            <a:ext cx="1770170" cy="1888353"/>
          </a:xfrm>
          <a:prstGeom prst="rect">
            <a:avLst/>
          </a:prstGeom>
        </p:spPr>
      </p:pic>
      <p:sp>
        <p:nvSpPr>
          <p:cNvPr id="22" name="Lorem ipsum dolor sit amet, consectetur adipiscing elit. Cras ac nisi lacus. Pellent volutpat, metus malesuada blandit mattis, lectus arcu placerat ipsum, at venenatis libero augue quam.">
            <a:extLst>
              <a:ext uri="{FF2B5EF4-FFF2-40B4-BE49-F238E27FC236}">
                <a16:creationId xmlns:a16="http://schemas.microsoft.com/office/drawing/2014/main" id="{BA04B3D4-0D03-40D6-B345-E9FDE521D7AC}"/>
              </a:ext>
            </a:extLst>
          </p:cNvPr>
          <p:cNvSpPr txBox="1">
            <a:spLocks/>
          </p:cNvSpPr>
          <p:nvPr/>
        </p:nvSpPr>
        <p:spPr>
          <a:xfrm>
            <a:off x="2238855" y="3824455"/>
            <a:ext cx="3486856" cy="1639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0" marR="0" indent="0" algn="l" defTabSz="412750" rtl="0" latinLnBrk="0">
              <a:lnSpc>
                <a:spcPct val="100000"/>
              </a:lnSpc>
              <a:spcBef>
                <a:spcPts val="2250"/>
              </a:spcBef>
              <a:spcAft>
                <a:spcPts val="0"/>
              </a:spcAft>
              <a:buClrTx/>
              <a:buSzTx/>
              <a:buFontTx/>
              <a:buNone/>
              <a:tabLst/>
              <a:defRPr sz="1250" b="0" i="0" u="none" strike="noStrike" cap="none" spc="0" baseline="0">
                <a:ln>
                  <a:noFill/>
                </a:ln>
                <a:solidFill>
                  <a:srgbClr val="000000"/>
                </a:solidFill>
                <a:uFillTx/>
                <a:latin typeface="+mn-lt"/>
                <a:ea typeface="+mn-ea"/>
                <a:cs typeface="+mn-cs"/>
                <a:sym typeface="Calibri"/>
              </a:defRPr>
            </a:lvl1pPr>
            <a:lvl2pPr marL="0" marR="0" indent="317500" algn="l" defTabSz="412750" rtl="0" latinLnBrk="0">
              <a:lnSpc>
                <a:spcPct val="100000"/>
              </a:lnSpc>
              <a:spcBef>
                <a:spcPts val="2250"/>
              </a:spcBef>
              <a:spcAft>
                <a:spcPts val="0"/>
              </a:spcAft>
              <a:buClrTx/>
              <a:buSzTx/>
              <a:buFontTx/>
              <a:buNone/>
              <a:tabLst/>
              <a:defRPr sz="1250" b="0" i="0" u="none" strike="noStrike" cap="none" spc="0" baseline="0">
                <a:ln>
                  <a:noFill/>
                </a:ln>
                <a:solidFill>
                  <a:srgbClr val="000000"/>
                </a:solidFill>
                <a:uFillTx/>
                <a:latin typeface="+mn-lt"/>
                <a:ea typeface="+mn-ea"/>
                <a:cs typeface="+mn-cs"/>
                <a:sym typeface="Calibri"/>
              </a:defRPr>
            </a:lvl2pPr>
            <a:lvl3pPr marL="0" marR="0" indent="635000" algn="l" defTabSz="412750" rtl="0" latinLnBrk="0">
              <a:lnSpc>
                <a:spcPct val="100000"/>
              </a:lnSpc>
              <a:spcBef>
                <a:spcPts val="2250"/>
              </a:spcBef>
              <a:spcAft>
                <a:spcPts val="0"/>
              </a:spcAft>
              <a:buClrTx/>
              <a:buSzTx/>
              <a:buFontTx/>
              <a:buNone/>
              <a:tabLst/>
              <a:defRPr sz="1250" b="0" i="0" u="none" strike="noStrike" cap="none" spc="0" baseline="0">
                <a:ln>
                  <a:noFill/>
                </a:ln>
                <a:solidFill>
                  <a:srgbClr val="000000"/>
                </a:solidFill>
                <a:uFillTx/>
                <a:latin typeface="+mn-lt"/>
                <a:ea typeface="+mn-ea"/>
                <a:cs typeface="+mn-cs"/>
                <a:sym typeface="Calibri"/>
              </a:defRPr>
            </a:lvl3pPr>
            <a:lvl4pPr marL="0" marR="0" indent="952500" algn="l" defTabSz="412750" rtl="0" latinLnBrk="0">
              <a:lnSpc>
                <a:spcPct val="100000"/>
              </a:lnSpc>
              <a:spcBef>
                <a:spcPts val="2250"/>
              </a:spcBef>
              <a:spcAft>
                <a:spcPts val="0"/>
              </a:spcAft>
              <a:buClrTx/>
              <a:buSzTx/>
              <a:buFontTx/>
              <a:buNone/>
              <a:tabLst/>
              <a:defRPr sz="1250" b="0" i="0" u="none" strike="noStrike" cap="none" spc="0" baseline="0">
                <a:ln>
                  <a:noFill/>
                </a:ln>
                <a:solidFill>
                  <a:srgbClr val="000000"/>
                </a:solidFill>
                <a:uFillTx/>
                <a:latin typeface="+mn-lt"/>
                <a:ea typeface="+mn-ea"/>
                <a:cs typeface="+mn-cs"/>
                <a:sym typeface="Calibri"/>
              </a:defRPr>
            </a:lvl4pPr>
            <a:lvl5pPr marL="0" marR="0" indent="1270000" algn="l" defTabSz="412750" rtl="0" latinLnBrk="0">
              <a:lnSpc>
                <a:spcPct val="100000"/>
              </a:lnSpc>
              <a:spcBef>
                <a:spcPts val="2250"/>
              </a:spcBef>
              <a:spcAft>
                <a:spcPts val="0"/>
              </a:spcAft>
              <a:buClrTx/>
              <a:buSzTx/>
              <a:buFontTx/>
              <a:buNone/>
              <a:tabLst/>
              <a:defRPr sz="1250" b="0" i="0" u="none" strike="noStrike" cap="none" spc="0" baseline="0">
                <a:ln>
                  <a:noFill/>
                </a:ln>
                <a:solidFill>
                  <a:srgbClr val="000000"/>
                </a:solidFill>
                <a:uFillTx/>
                <a:latin typeface="+mn-lt"/>
                <a:ea typeface="+mn-ea"/>
                <a:cs typeface="+mn-cs"/>
                <a:sym typeface="Calibri"/>
              </a:defRPr>
            </a:lvl5pPr>
            <a:lvl6pPr marL="1752865" marR="0" indent="-165365" algn="l" defTabSz="412750" rtl="0" latinLnBrk="0">
              <a:lnSpc>
                <a:spcPct val="100000"/>
              </a:lnSpc>
              <a:spcBef>
                <a:spcPts val="2250"/>
              </a:spcBef>
              <a:spcAft>
                <a:spcPts val="0"/>
              </a:spcAft>
              <a:buClrTx/>
              <a:buSzPct val="125000"/>
              <a:buFontTx/>
              <a:buChar char="•"/>
              <a:tabLst/>
              <a:defRPr sz="1250" b="0" i="0" u="none" strike="noStrike" cap="none" spc="0" baseline="0">
                <a:ln>
                  <a:noFill/>
                </a:ln>
                <a:solidFill>
                  <a:srgbClr val="000000"/>
                </a:solidFill>
                <a:uFillTx/>
                <a:latin typeface="+mn-lt"/>
                <a:ea typeface="+mn-ea"/>
                <a:cs typeface="+mn-cs"/>
                <a:sym typeface="Calibri"/>
              </a:defRPr>
            </a:lvl6pPr>
            <a:lvl7pPr marL="2070365" marR="0" indent="-165365" algn="l" defTabSz="412750" rtl="0" latinLnBrk="0">
              <a:lnSpc>
                <a:spcPct val="100000"/>
              </a:lnSpc>
              <a:spcBef>
                <a:spcPts val="2250"/>
              </a:spcBef>
              <a:spcAft>
                <a:spcPts val="0"/>
              </a:spcAft>
              <a:buClrTx/>
              <a:buSzPct val="125000"/>
              <a:buFontTx/>
              <a:buChar char="•"/>
              <a:tabLst/>
              <a:defRPr sz="1250" b="0" i="0" u="none" strike="noStrike" cap="none" spc="0" baseline="0">
                <a:ln>
                  <a:noFill/>
                </a:ln>
                <a:solidFill>
                  <a:srgbClr val="000000"/>
                </a:solidFill>
                <a:uFillTx/>
                <a:latin typeface="+mn-lt"/>
                <a:ea typeface="+mn-ea"/>
                <a:cs typeface="+mn-cs"/>
                <a:sym typeface="Calibri"/>
              </a:defRPr>
            </a:lvl7pPr>
            <a:lvl8pPr marL="2387865" marR="0" indent="-165365" algn="l" defTabSz="412750" rtl="0" latinLnBrk="0">
              <a:lnSpc>
                <a:spcPct val="100000"/>
              </a:lnSpc>
              <a:spcBef>
                <a:spcPts val="2250"/>
              </a:spcBef>
              <a:spcAft>
                <a:spcPts val="0"/>
              </a:spcAft>
              <a:buClrTx/>
              <a:buSzPct val="125000"/>
              <a:buFontTx/>
              <a:buChar char="•"/>
              <a:tabLst/>
              <a:defRPr sz="1250" b="0" i="0" u="none" strike="noStrike" cap="none" spc="0" baseline="0">
                <a:ln>
                  <a:noFill/>
                </a:ln>
                <a:solidFill>
                  <a:srgbClr val="000000"/>
                </a:solidFill>
                <a:uFillTx/>
                <a:latin typeface="+mn-lt"/>
                <a:ea typeface="+mn-ea"/>
                <a:cs typeface="+mn-cs"/>
                <a:sym typeface="Calibri"/>
              </a:defRPr>
            </a:lvl8pPr>
            <a:lvl9pPr marL="2705365" marR="0" indent="-165365" algn="l" defTabSz="412750" rtl="0" latinLnBrk="0">
              <a:lnSpc>
                <a:spcPct val="100000"/>
              </a:lnSpc>
              <a:spcBef>
                <a:spcPts val="2250"/>
              </a:spcBef>
              <a:spcAft>
                <a:spcPts val="0"/>
              </a:spcAft>
              <a:buClrTx/>
              <a:buSzPct val="125000"/>
              <a:buFontTx/>
              <a:buChar char="•"/>
              <a:tabLst/>
              <a:defRPr sz="1250" b="0" i="0" u="none" strike="noStrike" cap="none" spc="0" baseline="0">
                <a:ln>
                  <a:noFill/>
                </a:ln>
                <a:solidFill>
                  <a:srgbClr val="000000"/>
                </a:solidFill>
                <a:uFillTx/>
                <a:latin typeface="+mn-lt"/>
                <a:ea typeface="+mn-ea"/>
                <a:cs typeface="+mn-cs"/>
                <a:sym typeface="Calibri"/>
              </a:defRPr>
            </a:lvl9pPr>
          </a:lstStyle>
          <a:p>
            <a:r>
              <a:rPr lang="en-US" sz="1500" kern="0" dirty="0"/>
              <a:t>The mission of the Foundation for the National Institutes of Health is to support the mission of the NIH. The FNIH creates and leads alliances and public-private partnerships that advance breakthrough biomedical discoveries and improve the quality of people’s lives.</a:t>
            </a:r>
          </a:p>
          <a:p>
            <a:r>
              <a:rPr lang="en-US" kern="0" dirty="0"/>
              <a:t> </a:t>
            </a:r>
          </a:p>
        </p:txBody>
      </p:sp>
      <p:sp>
        <p:nvSpPr>
          <p:cNvPr id="23" name="Vestibulum pulvinar, mauris in mollis tristique, orci elit tincidunt dui, vitae viverra eros quam eget lacus. Cras rhoncus ante ante, quis varius enim luctus eget.">
            <a:extLst>
              <a:ext uri="{FF2B5EF4-FFF2-40B4-BE49-F238E27FC236}">
                <a16:creationId xmlns:a16="http://schemas.microsoft.com/office/drawing/2014/main" id="{5ACD70E3-54AF-4FE5-91DC-2EBAFBE77E65}"/>
              </a:ext>
            </a:extLst>
          </p:cNvPr>
          <p:cNvSpPr txBox="1">
            <a:spLocks/>
          </p:cNvSpPr>
          <p:nvPr/>
        </p:nvSpPr>
        <p:spPr>
          <a:xfrm>
            <a:off x="2238855" y="1143000"/>
            <a:ext cx="3607710" cy="1600200"/>
          </a:xfrm>
          <a:prstGeom prst="rect">
            <a:avLst/>
          </a:prstGeom>
        </p:spPr>
        <p:txBody>
          <a:bodyPr/>
          <a:lstStyle>
            <a:lvl1pPr marL="114300" marR="0" indent="-114300" algn="l" defTabSz="412750" rtl="0" latinLnBrk="0">
              <a:lnSpc>
                <a:spcPct val="100000"/>
              </a:lnSpc>
              <a:spcBef>
                <a:spcPts val="2250"/>
              </a:spcBef>
              <a:spcAft>
                <a:spcPts val="0"/>
              </a:spcAft>
              <a:buClrTx/>
              <a:buSzPct val="100000"/>
              <a:buFontTx/>
              <a:buChar char="•"/>
              <a:tabLst/>
              <a:defRPr sz="1250" b="0" i="0" u="none" strike="noStrike" cap="none" spc="0" baseline="0">
                <a:ln>
                  <a:noFill/>
                </a:ln>
                <a:solidFill>
                  <a:srgbClr val="000000"/>
                </a:solidFill>
                <a:uFillTx/>
                <a:latin typeface="+mn-lt"/>
                <a:ea typeface="+mn-ea"/>
                <a:cs typeface="+mn-cs"/>
                <a:sym typeface="Calibri"/>
              </a:defRPr>
            </a:lvl1pPr>
            <a:lvl2pPr marL="482865" marR="0" indent="-165365" algn="l" defTabSz="412750" rtl="0" latinLnBrk="0">
              <a:lnSpc>
                <a:spcPct val="100000"/>
              </a:lnSpc>
              <a:spcBef>
                <a:spcPts val="2250"/>
              </a:spcBef>
              <a:spcAft>
                <a:spcPts val="0"/>
              </a:spcAft>
              <a:buClrTx/>
              <a:buSzPct val="125000"/>
              <a:buFontTx/>
              <a:buChar char="•"/>
              <a:tabLst/>
              <a:defRPr sz="1250" b="0" i="0" u="none" strike="noStrike" cap="none" spc="0" baseline="0">
                <a:ln>
                  <a:noFill/>
                </a:ln>
                <a:solidFill>
                  <a:srgbClr val="000000"/>
                </a:solidFill>
                <a:uFillTx/>
                <a:latin typeface="+mn-lt"/>
                <a:ea typeface="+mn-ea"/>
                <a:cs typeface="+mn-cs"/>
                <a:sym typeface="Calibri"/>
              </a:defRPr>
            </a:lvl2pPr>
            <a:lvl3pPr marL="800365" marR="0" indent="-165365" algn="l" defTabSz="412750" rtl="0" latinLnBrk="0">
              <a:lnSpc>
                <a:spcPct val="100000"/>
              </a:lnSpc>
              <a:spcBef>
                <a:spcPts val="2250"/>
              </a:spcBef>
              <a:spcAft>
                <a:spcPts val="0"/>
              </a:spcAft>
              <a:buClrTx/>
              <a:buSzPct val="125000"/>
              <a:buFontTx/>
              <a:buChar char="•"/>
              <a:tabLst/>
              <a:defRPr sz="1250" b="0" i="0" u="none" strike="noStrike" cap="none" spc="0" baseline="0">
                <a:ln>
                  <a:noFill/>
                </a:ln>
                <a:solidFill>
                  <a:srgbClr val="000000"/>
                </a:solidFill>
                <a:uFillTx/>
                <a:latin typeface="+mn-lt"/>
                <a:ea typeface="+mn-ea"/>
                <a:cs typeface="+mn-cs"/>
                <a:sym typeface="Calibri"/>
              </a:defRPr>
            </a:lvl3pPr>
            <a:lvl4pPr marL="1117865" marR="0" indent="-165365" algn="l" defTabSz="412750" rtl="0" latinLnBrk="0">
              <a:lnSpc>
                <a:spcPct val="100000"/>
              </a:lnSpc>
              <a:spcBef>
                <a:spcPts val="2250"/>
              </a:spcBef>
              <a:spcAft>
                <a:spcPts val="0"/>
              </a:spcAft>
              <a:buClrTx/>
              <a:buSzPct val="125000"/>
              <a:buFontTx/>
              <a:buChar char="•"/>
              <a:tabLst/>
              <a:defRPr sz="1250" b="0" i="0" u="none" strike="noStrike" cap="none" spc="0" baseline="0">
                <a:ln>
                  <a:noFill/>
                </a:ln>
                <a:solidFill>
                  <a:srgbClr val="000000"/>
                </a:solidFill>
                <a:uFillTx/>
                <a:latin typeface="+mn-lt"/>
                <a:ea typeface="+mn-ea"/>
                <a:cs typeface="+mn-cs"/>
                <a:sym typeface="Calibri"/>
              </a:defRPr>
            </a:lvl4pPr>
            <a:lvl5pPr marL="1435365" marR="0" indent="-165365" algn="l" defTabSz="412750" rtl="0" latinLnBrk="0">
              <a:lnSpc>
                <a:spcPct val="100000"/>
              </a:lnSpc>
              <a:spcBef>
                <a:spcPts val="2250"/>
              </a:spcBef>
              <a:spcAft>
                <a:spcPts val="0"/>
              </a:spcAft>
              <a:buClrTx/>
              <a:buSzPct val="125000"/>
              <a:buFontTx/>
              <a:buChar char="•"/>
              <a:tabLst/>
              <a:defRPr sz="1250" b="0" i="0" u="none" strike="noStrike" cap="none" spc="0" baseline="0">
                <a:ln>
                  <a:noFill/>
                </a:ln>
                <a:solidFill>
                  <a:srgbClr val="000000"/>
                </a:solidFill>
                <a:uFillTx/>
                <a:latin typeface="+mn-lt"/>
                <a:ea typeface="+mn-ea"/>
                <a:cs typeface="+mn-cs"/>
                <a:sym typeface="Calibri"/>
              </a:defRPr>
            </a:lvl5pPr>
            <a:lvl6pPr marL="1752865" marR="0" indent="-165365" algn="l" defTabSz="412750" rtl="0" latinLnBrk="0">
              <a:lnSpc>
                <a:spcPct val="100000"/>
              </a:lnSpc>
              <a:spcBef>
                <a:spcPts val="2250"/>
              </a:spcBef>
              <a:spcAft>
                <a:spcPts val="0"/>
              </a:spcAft>
              <a:buClrTx/>
              <a:buSzPct val="125000"/>
              <a:buFontTx/>
              <a:buChar char="•"/>
              <a:tabLst/>
              <a:defRPr sz="1250" b="0" i="0" u="none" strike="noStrike" cap="none" spc="0" baseline="0">
                <a:ln>
                  <a:noFill/>
                </a:ln>
                <a:solidFill>
                  <a:srgbClr val="000000"/>
                </a:solidFill>
                <a:uFillTx/>
                <a:latin typeface="+mn-lt"/>
                <a:ea typeface="+mn-ea"/>
                <a:cs typeface="+mn-cs"/>
                <a:sym typeface="Calibri"/>
              </a:defRPr>
            </a:lvl6pPr>
            <a:lvl7pPr marL="2070365" marR="0" indent="-165365" algn="l" defTabSz="412750" rtl="0" latinLnBrk="0">
              <a:lnSpc>
                <a:spcPct val="100000"/>
              </a:lnSpc>
              <a:spcBef>
                <a:spcPts val="2250"/>
              </a:spcBef>
              <a:spcAft>
                <a:spcPts val="0"/>
              </a:spcAft>
              <a:buClrTx/>
              <a:buSzPct val="125000"/>
              <a:buFontTx/>
              <a:buChar char="•"/>
              <a:tabLst/>
              <a:defRPr sz="1250" b="0" i="0" u="none" strike="noStrike" cap="none" spc="0" baseline="0">
                <a:ln>
                  <a:noFill/>
                </a:ln>
                <a:solidFill>
                  <a:srgbClr val="000000"/>
                </a:solidFill>
                <a:uFillTx/>
                <a:latin typeface="+mn-lt"/>
                <a:ea typeface="+mn-ea"/>
                <a:cs typeface="+mn-cs"/>
                <a:sym typeface="Calibri"/>
              </a:defRPr>
            </a:lvl7pPr>
            <a:lvl8pPr marL="2387865" marR="0" indent="-165365" algn="l" defTabSz="412750" rtl="0" latinLnBrk="0">
              <a:lnSpc>
                <a:spcPct val="100000"/>
              </a:lnSpc>
              <a:spcBef>
                <a:spcPts val="2250"/>
              </a:spcBef>
              <a:spcAft>
                <a:spcPts val="0"/>
              </a:spcAft>
              <a:buClrTx/>
              <a:buSzPct val="125000"/>
              <a:buFontTx/>
              <a:buChar char="•"/>
              <a:tabLst/>
              <a:defRPr sz="1250" b="0" i="0" u="none" strike="noStrike" cap="none" spc="0" baseline="0">
                <a:ln>
                  <a:noFill/>
                </a:ln>
                <a:solidFill>
                  <a:srgbClr val="000000"/>
                </a:solidFill>
                <a:uFillTx/>
                <a:latin typeface="+mn-lt"/>
                <a:ea typeface="+mn-ea"/>
                <a:cs typeface="+mn-cs"/>
                <a:sym typeface="Calibri"/>
              </a:defRPr>
            </a:lvl8pPr>
            <a:lvl9pPr marL="2705365" marR="0" indent="-165365" algn="l" defTabSz="412750" rtl="0" latinLnBrk="0">
              <a:lnSpc>
                <a:spcPct val="100000"/>
              </a:lnSpc>
              <a:spcBef>
                <a:spcPts val="2250"/>
              </a:spcBef>
              <a:spcAft>
                <a:spcPts val="0"/>
              </a:spcAft>
              <a:buClrTx/>
              <a:buSzPct val="125000"/>
              <a:buFontTx/>
              <a:buChar char="•"/>
              <a:tabLst/>
              <a:defRPr sz="1250" b="0" i="0" u="none" strike="noStrike" cap="none" spc="0" baseline="0">
                <a:ln>
                  <a:noFill/>
                </a:ln>
                <a:solidFill>
                  <a:srgbClr val="000000"/>
                </a:solidFill>
                <a:uFillTx/>
                <a:latin typeface="+mn-lt"/>
                <a:ea typeface="+mn-ea"/>
                <a:cs typeface="+mn-cs"/>
                <a:sym typeface="Calibri"/>
              </a:defRPr>
            </a:lvl9pPr>
          </a:lstStyle>
          <a:p>
            <a:pPr marL="0" indent="0">
              <a:buNone/>
            </a:pPr>
            <a:r>
              <a:rPr lang="en-US" sz="1500" kern="0" dirty="0"/>
              <a:t>The Foundation for the National Institutes of Health (FNIH) was created by Congress in 1990 as a not-for-profit charitable organization. The Foundation began its work in 1996 to facilitate groundbreaking research at the U.S. National Institutes of Health (NIH) and worldwide.</a:t>
            </a:r>
          </a:p>
          <a:p>
            <a:endParaRPr lang="en-US" kern="0" dirty="0"/>
          </a:p>
        </p:txBody>
      </p:sp>
      <p:sp>
        <p:nvSpPr>
          <p:cNvPr id="24" name="Rectangle 23">
            <a:extLst>
              <a:ext uri="{FF2B5EF4-FFF2-40B4-BE49-F238E27FC236}">
                <a16:creationId xmlns:a16="http://schemas.microsoft.com/office/drawing/2014/main" id="{A240EDB3-795E-4DB9-A216-7EA7BCE268FE}"/>
              </a:ext>
            </a:extLst>
          </p:cNvPr>
          <p:cNvSpPr/>
          <p:nvPr/>
        </p:nvSpPr>
        <p:spPr>
          <a:xfrm>
            <a:off x="375175" y="2685349"/>
            <a:ext cx="1753662" cy="314461"/>
          </a:xfrm>
          <a:prstGeom prst="rect">
            <a:avLst/>
          </a:prstGeom>
          <a:solidFill>
            <a:schemeClr val="bg2">
              <a:lumMod val="90000"/>
              <a:alpha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219261"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6394"/>
              </a:solidFill>
              <a:effectLst/>
              <a:uFillTx/>
              <a:latin typeface="Helvetica"/>
              <a:ea typeface="Helvetica"/>
              <a:cs typeface="Helvetica"/>
              <a:sym typeface="Helvetica"/>
            </a:endParaRPr>
          </a:p>
        </p:txBody>
      </p:sp>
      <p:sp>
        <p:nvSpPr>
          <p:cNvPr id="25" name="Rectangle 24">
            <a:extLst>
              <a:ext uri="{FF2B5EF4-FFF2-40B4-BE49-F238E27FC236}">
                <a16:creationId xmlns:a16="http://schemas.microsoft.com/office/drawing/2014/main" id="{9EBD21C9-9C14-48D7-B274-94AA83255FB2}"/>
              </a:ext>
            </a:extLst>
          </p:cNvPr>
          <p:cNvSpPr/>
          <p:nvPr/>
        </p:nvSpPr>
        <p:spPr>
          <a:xfrm>
            <a:off x="355764" y="5443578"/>
            <a:ext cx="1753662" cy="314461"/>
          </a:xfrm>
          <a:prstGeom prst="rect">
            <a:avLst/>
          </a:prstGeom>
          <a:solidFill>
            <a:schemeClr val="bg2">
              <a:lumMod val="90000"/>
              <a:alpha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219261"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6394"/>
              </a:solidFill>
              <a:effectLst/>
              <a:uFillTx/>
              <a:latin typeface="Helvetica"/>
              <a:ea typeface="Helvetica"/>
              <a:cs typeface="Helvetica"/>
              <a:sym typeface="Helvetica"/>
            </a:endParaRPr>
          </a:p>
        </p:txBody>
      </p:sp>
      <p:sp>
        <p:nvSpPr>
          <p:cNvPr id="26" name="TextBox 25">
            <a:extLst>
              <a:ext uri="{FF2B5EF4-FFF2-40B4-BE49-F238E27FC236}">
                <a16:creationId xmlns:a16="http://schemas.microsoft.com/office/drawing/2014/main" id="{9863D385-74EB-4531-B4EC-F2A3B9CEB10D}"/>
              </a:ext>
            </a:extLst>
          </p:cNvPr>
          <p:cNvSpPr txBox="1"/>
          <p:nvPr/>
        </p:nvSpPr>
        <p:spPr>
          <a:xfrm>
            <a:off x="355764" y="2705857"/>
            <a:ext cx="1760645" cy="2949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250" b="1" i="0" u="none" strike="noStrike" cap="none" spc="0" normalizeH="0" baseline="0" dirty="0">
                <a:ln>
                  <a:noFill/>
                </a:ln>
                <a:solidFill>
                  <a:schemeClr val="bg1"/>
                </a:solidFill>
                <a:effectLst/>
                <a:uFillTx/>
                <a:latin typeface="Helvetica"/>
                <a:ea typeface="Helvetica"/>
                <a:cs typeface="Helvetica"/>
                <a:sym typeface="Helvetica"/>
              </a:rPr>
              <a:t>Created by Congress</a:t>
            </a:r>
          </a:p>
        </p:txBody>
      </p:sp>
      <p:sp>
        <p:nvSpPr>
          <p:cNvPr id="27" name="TextBox 26">
            <a:extLst>
              <a:ext uri="{FF2B5EF4-FFF2-40B4-BE49-F238E27FC236}">
                <a16:creationId xmlns:a16="http://schemas.microsoft.com/office/drawing/2014/main" id="{61F11A2E-0FA8-4AB1-BC95-8E855408646C}"/>
              </a:ext>
            </a:extLst>
          </p:cNvPr>
          <p:cNvSpPr txBox="1"/>
          <p:nvPr/>
        </p:nvSpPr>
        <p:spPr>
          <a:xfrm>
            <a:off x="339256" y="5463977"/>
            <a:ext cx="1760645" cy="2949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250" b="1" i="0" u="none" strike="noStrike" cap="none" spc="0" normalizeH="0" baseline="0" dirty="0">
                <a:ln>
                  <a:noFill/>
                </a:ln>
                <a:solidFill>
                  <a:schemeClr val="bg1"/>
                </a:solidFill>
                <a:effectLst/>
                <a:uFillTx/>
                <a:latin typeface="Helvetica"/>
                <a:ea typeface="Helvetica"/>
                <a:cs typeface="Helvetica"/>
                <a:sym typeface="Helvetica"/>
              </a:rPr>
              <a:t>Mission</a:t>
            </a:r>
          </a:p>
        </p:txBody>
      </p:sp>
      <p:sp>
        <p:nvSpPr>
          <p:cNvPr id="28" name="Graphic Slide">
            <a:extLst>
              <a:ext uri="{FF2B5EF4-FFF2-40B4-BE49-F238E27FC236}">
                <a16:creationId xmlns:a16="http://schemas.microsoft.com/office/drawing/2014/main" id="{A17A3E9F-C739-4742-B638-8B77A0F219E5}"/>
              </a:ext>
            </a:extLst>
          </p:cNvPr>
          <p:cNvSpPr txBox="1">
            <a:spLocks noGrp="1"/>
          </p:cNvSpPr>
          <p:nvPr>
            <p:ph type="title"/>
          </p:nvPr>
        </p:nvSpPr>
        <p:spPr>
          <a:xfrm>
            <a:off x="6435741" y="-213816"/>
            <a:ext cx="4294717" cy="1143001"/>
          </a:xfrm>
          <a:prstGeom prst="rect">
            <a:avLst/>
          </a:prstGeom>
        </p:spPr>
        <p:txBody>
          <a:bodyPr>
            <a:normAutofit/>
          </a:bodyPr>
          <a:lstStyle>
            <a:lvl1pPr>
              <a:defRPr sz="10700">
                <a:solidFill>
                  <a:srgbClr val="006394"/>
                </a:solidFill>
              </a:defRPr>
            </a:lvl1pPr>
          </a:lstStyle>
          <a:p>
            <a:r>
              <a:rPr lang="en-US" sz="4800" dirty="0">
                <a:solidFill>
                  <a:srgbClr val="336699"/>
                </a:solidFill>
              </a:rPr>
              <a:t>By the Numbers</a:t>
            </a:r>
            <a:endParaRPr sz="4800" dirty="0">
              <a:solidFill>
                <a:srgbClr val="336699"/>
              </a:solidFill>
            </a:endParaRPr>
          </a:p>
        </p:txBody>
      </p:sp>
      <p:sp>
        <p:nvSpPr>
          <p:cNvPr id="29" name="Slide Number Placeholder 3">
            <a:extLst>
              <a:ext uri="{FF2B5EF4-FFF2-40B4-BE49-F238E27FC236}">
                <a16:creationId xmlns:a16="http://schemas.microsoft.com/office/drawing/2014/main" id="{A5456811-F2AD-4DAE-B9DC-DE2CFEBA8BC0}"/>
              </a:ext>
            </a:extLst>
          </p:cNvPr>
          <p:cNvSpPr txBox="1">
            <a:spLocks/>
          </p:cNvSpPr>
          <p:nvPr/>
        </p:nvSpPr>
        <p:spPr>
          <a:xfrm>
            <a:off x="11664665" y="6432634"/>
            <a:ext cx="214802" cy="212302"/>
          </a:xfrm>
          <a:prstGeom prst="rect">
            <a:avLst/>
          </a:prstGeom>
          <a:ln w="12700">
            <a:miter lim="400000"/>
          </a:ln>
        </p:spPr>
        <p:txBody>
          <a:bodyPr wrap="none" lIns="50800" tIns="50800" rIns="50800" bIns="50800" anchor="t">
            <a:spAutoFit/>
          </a:bodyPr>
          <a:lstStyle>
            <a:defPPr>
              <a:defRPr lang="en-US"/>
            </a:defPPr>
            <a:lvl1pPr algn="r" rtl="0" fontAlgn="base">
              <a:spcBef>
                <a:spcPct val="0"/>
              </a:spcBef>
              <a:spcAft>
                <a:spcPct val="0"/>
              </a:spcAft>
              <a:defRPr sz="713" kern="1200">
                <a:solidFill>
                  <a:srgbClr val="006394"/>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713" b="0" i="0" u="none" strike="noStrike" kern="1200" cap="none" spc="0" normalizeH="0" baseline="0" noProof="0" smtClean="0">
                <a:ln>
                  <a:noFill/>
                </a:ln>
                <a:solidFill>
                  <a:srgbClr val="006394"/>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713" b="0" i="0" u="none" strike="noStrike" kern="1200" cap="none" spc="0" normalizeH="0" baseline="0" noProof="0" dirty="0">
              <a:ln>
                <a:noFill/>
              </a:ln>
              <a:solidFill>
                <a:srgbClr val="006394"/>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126400009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3DAA83-7E63-4445-9134-BC6D4D370413}"/>
              </a:ext>
            </a:extLst>
          </p:cNvPr>
          <p:cNvSpPr/>
          <p:nvPr/>
        </p:nvSpPr>
        <p:spPr>
          <a:xfrm>
            <a:off x="839585" y="194653"/>
            <a:ext cx="6807583" cy="707886"/>
          </a:xfrm>
          <a:prstGeom prst="rect">
            <a:avLst/>
          </a:prstGeom>
        </p:spPr>
        <p:txBody>
          <a:bodyPr wrap="square">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336699"/>
                </a:solidFill>
                <a:effectLst/>
                <a:uLnTx/>
                <a:uFillTx/>
                <a:latin typeface="Calibri"/>
                <a:cs typeface="Calibri"/>
                <a:sym typeface="Calibri"/>
              </a:rPr>
              <a:t>Select FNIH Partnerships</a:t>
            </a:r>
            <a:endParaRPr kumimoji="0" lang="es-MX" sz="4000" b="1" i="0" u="none" strike="noStrike" kern="0" cap="none" spc="0" normalizeH="0" baseline="0" noProof="0" dirty="0">
              <a:ln>
                <a:noFill/>
              </a:ln>
              <a:solidFill>
                <a:srgbClr val="336699"/>
              </a:solidFill>
              <a:effectLst/>
              <a:uLnTx/>
              <a:uFillTx/>
              <a:latin typeface="Calibri"/>
              <a:cs typeface="Calibri"/>
              <a:sym typeface="Calibri"/>
            </a:endParaRPr>
          </a:p>
        </p:txBody>
      </p:sp>
      <p:sp>
        <p:nvSpPr>
          <p:cNvPr id="3" name="Rectangle 2">
            <a:extLst>
              <a:ext uri="{FF2B5EF4-FFF2-40B4-BE49-F238E27FC236}">
                <a16:creationId xmlns:a16="http://schemas.microsoft.com/office/drawing/2014/main" id="{53DC6340-79B2-4340-87EA-19AB09DFC34F}"/>
              </a:ext>
            </a:extLst>
          </p:cNvPr>
          <p:cNvSpPr/>
          <p:nvPr/>
        </p:nvSpPr>
        <p:spPr>
          <a:xfrm>
            <a:off x="1813231" y="816271"/>
            <a:ext cx="9067800" cy="1046440"/>
          </a:xfrm>
          <a:prstGeom prst="rect">
            <a:avLst/>
          </a:prstGeom>
        </p:spPr>
        <p:txBody>
          <a:bodyPr wrap="square">
            <a:spAutoFit/>
          </a:bodyPr>
          <a:lstStyle/>
          <a:p>
            <a:pPr marL="0" marR="0" lvl="0" indent="0" algn="ctr" defTabSz="41275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lumMod val="75000"/>
                  <a:lumOff val="25000"/>
                </a:srgbClr>
              </a:solidFill>
              <a:effectLst/>
              <a:uLnTx/>
              <a:uFillTx/>
              <a:latin typeface="Calibri"/>
              <a:cs typeface="Helvetica"/>
              <a:sym typeface="Helvetica"/>
            </a:endParaRPr>
          </a:p>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525252"/>
              </a:solidFill>
              <a:effectLst/>
              <a:uLnTx/>
              <a:uFillTx/>
              <a:latin typeface="Calibri"/>
              <a:cs typeface="Helvetica"/>
              <a:sym typeface="Helvetica"/>
            </a:endParaRPr>
          </a:p>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3000" b="1" i="0" u="none" strike="noStrike" kern="0" cap="none" spc="0" normalizeH="0" baseline="0" noProof="0" dirty="0">
              <a:ln>
                <a:noFill/>
              </a:ln>
              <a:solidFill>
                <a:srgbClr val="525252"/>
              </a:solidFill>
              <a:effectLst/>
              <a:uLnTx/>
              <a:uFillTx/>
              <a:latin typeface="Helvetica"/>
              <a:cs typeface="Helvetica"/>
              <a:sym typeface="Helvetica"/>
            </a:endParaRPr>
          </a:p>
        </p:txBody>
      </p:sp>
      <p:sp>
        <p:nvSpPr>
          <p:cNvPr id="5" name="Rectangle 4">
            <a:extLst>
              <a:ext uri="{FF2B5EF4-FFF2-40B4-BE49-F238E27FC236}">
                <a16:creationId xmlns:a16="http://schemas.microsoft.com/office/drawing/2014/main" id="{620AE931-6BF4-4A3E-A84A-6A5FB40A3506}"/>
              </a:ext>
            </a:extLst>
          </p:cNvPr>
          <p:cNvSpPr/>
          <p:nvPr/>
        </p:nvSpPr>
        <p:spPr>
          <a:xfrm>
            <a:off x="667265" y="1029730"/>
            <a:ext cx="10787673" cy="4173578"/>
          </a:xfrm>
          <a:prstGeom prst="rect">
            <a:avLst/>
          </a:prstGeom>
        </p:spPr>
        <p:txBody>
          <a:bodyPr wrap="square">
            <a:spAutoFit/>
          </a:bodyPr>
          <a:lstStyle/>
          <a:p>
            <a:pPr marL="0" marR="0" lvl="0" indent="0" algn="l" defTabSz="412750" rtl="0" eaLnBrk="1" fontAlgn="auto" latinLnBrk="0" hangingPunct="1">
              <a:lnSpc>
                <a:spcPct val="80000"/>
              </a:lnSpc>
              <a:spcBef>
                <a:spcPts val="0"/>
              </a:spcBef>
              <a:spcAft>
                <a:spcPts val="0"/>
              </a:spcAft>
              <a:buClr>
                <a:srgbClr val="5F5F5F"/>
              </a:buClr>
              <a:buSzTx/>
              <a:buFontTx/>
              <a:buNone/>
              <a:tabLst/>
              <a:defRPr/>
            </a:pPr>
            <a:endParaRPr kumimoji="0" 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endParaRPr>
          </a:p>
          <a:p>
            <a:pPr marL="0" marR="0" lvl="0" indent="-274320" algn="l" defTabSz="412750" rtl="0" eaLnBrk="1" fontAlgn="auto" latinLnBrk="0" hangingPunct="1">
              <a:lnSpc>
                <a:spcPct val="80000"/>
              </a:lnSpc>
              <a:spcBef>
                <a:spcPts val="0"/>
              </a:spcBef>
              <a:spcAft>
                <a:spcPts val="0"/>
              </a:spcAft>
              <a:buClr>
                <a:srgbClr val="5F5F5F"/>
              </a:buClr>
              <a:buSzTx/>
              <a:buFontTx/>
              <a:buChar char="•"/>
              <a:tabLst/>
              <a:defRPr/>
            </a:pPr>
            <a:r>
              <a:rPr kumimoji="0" 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rPr>
              <a:t>Accelerating COVID 19 Therapeutic Interventions and Vaccines (ACTIV)			$1+ billion</a:t>
            </a:r>
          </a:p>
          <a:p>
            <a:pPr marL="0" marR="0" lvl="0" indent="0" algn="l" defTabSz="412750" rtl="0" eaLnBrk="1" fontAlgn="auto" latinLnBrk="0" hangingPunct="1">
              <a:lnSpc>
                <a:spcPct val="80000"/>
              </a:lnSpc>
              <a:spcBef>
                <a:spcPts val="0"/>
              </a:spcBef>
              <a:spcAft>
                <a:spcPts val="0"/>
              </a:spcAft>
              <a:buClr>
                <a:srgbClr val="5F5F5F"/>
              </a:buClr>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ヒラギノ角ゴ Pro W3" charset="0"/>
                <a:cs typeface="ヒラギノ角ゴ Pro W3" charset="0"/>
                <a:sym typeface="Helvetica"/>
              </a:rPr>
              <a:t>        </a:t>
            </a:r>
            <a:r>
              <a:rPr kumimoji="0" lang="en-US" sz="1200" b="1" i="0" u="none" strike="noStrike" kern="0" cap="none" spc="0" normalizeH="0" baseline="0" noProof="0" dirty="0">
                <a:ln>
                  <a:noFill/>
                </a:ln>
                <a:solidFill>
                  <a:srgbClr val="000000"/>
                </a:solidFill>
                <a:effectLst/>
                <a:uLnTx/>
                <a:uFillTx/>
                <a:latin typeface="Calibri"/>
                <a:ea typeface="ヒラギノ角ゴ Pro W3" charset="0"/>
                <a:cs typeface="ヒラギノ角ゴ Pro W3" charset="0"/>
                <a:sym typeface="Helvetica"/>
              </a:rPr>
              <a:t>NIH OD, BARDA, CDC, DOD, VA, EMA, OWS, FDA, 20 companies, 4 not-for-profit organizations</a:t>
            </a:r>
          </a:p>
          <a:p>
            <a:pPr marL="0" marR="0" lvl="0" indent="0" algn="l" defTabSz="412750" rtl="0" eaLnBrk="1" fontAlgn="auto" latinLnBrk="0" hangingPunct="1">
              <a:lnSpc>
                <a:spcPct val="80000"/>
              </a:lnSpc>
              <a:spcBef>
                <a:spcPts val="0"/>
              </a:spcBef>
              <a:spcAft>
                <a:spcPts val="0"/>
              </a:spcAft>
              <a:buClr>
                <a:srgbClr val="5F5F5F"/>
              </a:buClr>
              <a:buSzTx/>
              <a:buFontTx/>
              <a:buNone/>
              <a:tabLst/>
              <a:defRPr/>
            </a:pPr>
            <a:endParaRPr kumimoji="0" lang="en-US" sz="1200" b="1" i="0" u="none" strike="noStrike" kern="0" cap="none" spc="0" normalizeH="0" baseline="0" noProof="0" dirty="0">
              <a:ln>
                <a:noFill/>
              </a:ln>
              <a:solidFill>
                <a:srgbClr val="000000"/>
              </a:solidFill>
              <a:effectLst/>
              <a:uLnTx/>
              <a:uFillTx/>
              <a:latin typeface="Calibri"/>
              <a:ea typeface="ヒラギノ角ゴ Pro W3" charset="0"/>
              <a:cs typeface="ヒラギノ角ゴ Pro W3" charset="0"/>
              <a:sym typeface="Helvetica"/>
            </a:endParaRPr>
          </a:p>
          <a:p>
            <a:pPr marL="0" marR="0" lvl="0" indent="-274320" algn="l" defTabSz="412750" rtl="0" eaLnBrk="1" fontAlgn="auto" latinLnBrk="0" hangingPunct="1">
              <a:lnSpc>
                <a:spcPct val="80000"/>
              </a:lnSpc>
              <a:spcBef>
                <a:spcPts val="0"/>
              </a:spcBef>
              <a:spcAft>
                <a:spcPts val="0"/>
              </a:spcAft>
              <a:buClr>
                <a:srgbClr val="5F5F5F"/>
              </a:buClr>
              <a:buSzTx/>
              <a:buFontTx/>
              <a:buChar char="•"/>
              <a:tabLst/>
              <a:defRPr/>
            </a:pPr>
            <a:r>
              <a:rPr kumimoji="0" 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rPr>
              <a:t>Accelerating Medicines Partnership® </a:t>
            </a:r>
            <a:r>
              <a:rPr kumimoji="0" lang="en-US" sz="2700" b="1" i="0" u="none" strike="noStrike" kern="0" cap="none" spc="0" normalizeH="0" baseline="0" noProof="0" dirty="0">
                <a:ln>
                  <a:noFill/>
                </a:ln>
                <a:solidFill>
                  <a:srgbClr val="5F5F5F"/>
                </a:solidFill>
                <a:effectLst/>
                <a:uLnTx/>
                <a:uFillTx/>
                <a:latin typeface="Calibri"/>
                <a:ea typeface="ヒラギノ角ゴ Pro W3" charset="0"/>
                <a:cs typeface="ヒラギノ角ゴ Pro W3" charset="0"/>
                <a:sym typeface="Helvetica"/>
              </a:rPr>
              <a:t>		     		    						</a:t>
            </a:r>
            <a:r>
              <a:rPr kumimoji="0" 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rPr>
              <a:t>$733 million</a:t>
            </a:r>
          </a:p>
          <a:p>
            <a:pPr marL="182880" marR="0" lvl="0" indent="-274320" algn="l" defTabSz="412750" rtl="0" eaLnBrk="1" fontAlgn="auto" latinLnBrk="0" hangingPunct="1">
              <a:lnSpc>
                <a:spcPct val="80000"/>
              </a:lnSpc>
              <a:spcBef>
                <a:spcPts val="0"/>
              </a:spcBef>
              <a:spcAft>
                <a:spcPts val="1000"/>
              </a:spcAft>
              <a:buClr>
                <a:srgbClr val="000000"/>
              </a:buClr>
              <a:buSzTx/>
              <a:buFontTx/>
              <a:buNone/>
              <a:tabLst/>
              <a:defRPr/>
            </a:pPr>
            <a:r>
              <a:rPr kumimoji="0" lang="en-US" sz="1200" b="1" i="0" u="none" strike="noStrike" kern="0" cap="none" spc="0" normalizeH="0" baseline="0" noProof="0" dirty="0">
                <a:ln>
                  <a:noFill/>
                </a:ln>
                <a:solidFill>
                  <a:srgbClr val="5F5F5F"/>
                </a:solidFill>
                <a:effectLst/>
                <a:uLnTx/>
                <a:uFillTx/>
                <a:latin typeface="Calibri"/>
                <a:ea typeface="ヒラギノ角ゴ Pro W3" charset="0"/>
                <a:cs typeface="ヒラギノ角ゴ Pro W3" charset="0"/>
                <a:sym typeface="Helvetica"/>
              </a:rPr>
              <a:t>       </a:t>
            </a:r>
            <a:r>
              <a:rPr lang="en-US" sz="1200" b="1" kern="0" dirty="0">
                <a:solidFill>
                  <a:srgbClr val="000000">
                    <a:lumMod val="85000"/>
                    <a:lumOff val="15000"/>
                  </a:srgbClr>
                </a:solidFill>
                <a:latin typeface="Calibri"/>
                <a:ea typeface="ヒラギノ角ゴ Pro W3" charset="0"/>
                <a:cs typeface="ヒラギノ角ゴ Pro W3" charset="0"/>
                <a:sym typeface="Helvetica"/>
              </a:rPr>
              <a:t>NIH OD, 13 NIH ICs</a:t>
            </a:r>
            <a:r>
              <a:rPr kumimoji="0" lang="en-US" sz="1200" b="1" i="0" u="none" strike="noStrike" kern="0" cap="none" spc="0" normalizeH="0" baseline="0" noProof="0" dirty="0">
                <a:ln>
                  <a:noFill/>
                </a:ln>
                <a:solidFill>
                  <a:srgbClr val="000000">
                    <a:lumMod val="85000"/>
                    <a:lumOff val="15000"/>
                  </a:srgbClr>
                </a:solidFill>
                <a:effectLst/>
                <a:uLnTx/>
                <a:uFillTx/>
                <a:latin typeface="Calibri"/>
                <a:ea typeface="ヒラギノ角ゴ Pro W3" charset="0"/>
                <a:cs typeface="ヒラギノ角ゴ Pro W3" charset="0"/>
                <a:sym typeface="Helvetica"/>
              </a:rPr>
              <a:t>, </a:t>
            </a:r>
            <a:r>
              <a:rPr lang="en-US" sz="1200" b="1" kern="0" dirty="0">
                <a:solidFill>
                  <a:srgbClr val="000000">
                    <a:lumMod val="85000"/>
                    <a:lumOff val="15000"/>
                  </a:srgbClr>
                </a:solidFill>
                <a:latin typeface="Calibri"/>
                <a:ea typeface="ヒラギノ角ゴ Pro W3" charset="0"/>
                <a:cs typeface="ヒラギノ角ゴ Pro W3" charset="0"/>
                <a:sym typeface="Helvetica"/>
              </a:rPr>
              <a:t>25</a:t>
            </a:r>
            <a:r>
              <a:rPr kumimoji="0" lang="en-US" sz="1200" b="1" i="0" u="none" strike="noStrike" kern="0" cap="none" spc="0" normalizeH="0" baseline="0" noProof="0" dirty="0">
                <a:ln>
                  <a:noFill/>
                </a:ln>
                <a:solidFill>
                  <a:srgbClr val="000000">
                    <a:lumMod val="85000"/>
                    <a:lumOff val="15000"/>
                  </a:srgbClr>
                </a:solidFill>
                <a:effectLst/>
                <a:uLnTx/>
                <a:uFillTx/>
                <a:latin typeface="Calibri"/>
                <a:ea typeface="ヒラギノ角ゴ Pro W3" charset="0"/>
                <a:cs typeface="ヒラギノ角ゴ Pro W3" charset="0"/>
                <a:sym typeface="Helvetica"/>
              </a:rPr>
              <a:t> companies, 23 not-for-profit organizations</a:t>
            </a:r>
          </a:p>
          <a:p>
            <a:pPr marL="0" marR="0" lvl="0" indent="274320" algn="l" defTabSz="412750" rtl="0" eaLnBrk="1" fontAlgn="auto" latinLnBrk="0" hangingPunct="1">
              <a:lnSpc>
                <a:spcPct val="80000"/>
              </a:lnSpc>
              <a:spcBef>
                <a:spcPts val="0"/>
              </a:spcBef>
              <a:spcAft>
                <a:spcPts val="300"/>
              </a:spcAft>
              <a:buClr>
                <a:srgbClr val="5F5F5F"/>
              </a:buClr>
              <a:buSzTx/>
              <a:buFontTx/>
              <a:buChar char="•"/>
              <a:tabLst/>
              <a:defRPr/>
            </a:pPr>
            <a:r>
              <a:rPr kumimoji="0" lang="en-US" sz="1800" b="1" i="0" u="none" strike="noStrike" kern="0" cap="none" spc="0" normalizeH="0" baseline="0" noProof="0" dirty="0">
                <a:ln>
                  <a:noFill/>
                </a:ln>
                <a:solidFill>
                  <a:srgbClr val="336699"/>
                </a:solidFill>
                <a:effectLst/>
                <a:uLnTx/>
                <a:uFillTx/>
                <a:latin typeface="Calibri"/>
                <a:cs typeface="Helvetica"/>
                <a:sym typeface="Helvetica"/>
              </a:rPr>
              <a:t>Partnership for Accelerating Cancer Therapies                                                       	</a:t>
            </a:r>
            <a:r>
              <a:rPr kumimoji="0" 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rPr>
              <a:t>$220 million</a:t>
            </a:r>
            <a:r>
              <a:rPr kumimoji="0" lang="en-US" sz="1800" b="1" i="0" u="none" strike="noStrike" kern="0" cap="none" spc="0" normalizeH="0" baseline="0" noProof="0" dirty="0">
                <a:ln>
                  <a:noFill/>
                </a:ln>
                <a:solidFill>
                  <a:srgbClr val="336699"/>
                </a:solidFill>
                <a:effectLst/>
                <a:uLnTx/>
                <a:uFillTx/>
                <a:latin typeface="Calibri"/>
                <a:cs typeface="Helvetica"/>
                <a:sym typeface="Helvetica"/>
              </a:rPr>
              <a:t>                           </a:t>
            </a:r>
          </a:p>
          <a:p>
            <a:pPr marL="233363" marR="0" lvl="0" indent="-233363" algn="l" defTabSz="412750" rtl="0" eaLnBrk="1" fontAlgn="auto" latinLnBrk="0" hangingPunct="1">
              <a:lnSpc>
                <a:spcPct val="80000"/>
              </a:lnSpc>
              <a:spcBef>
                <a:spcPts val="0"/>
              </a:spcBef>
              <a:spcAft>
                <a:spcPts val="1000"/>
              </a:spcAft>
              <a:buClr>
                <a:srgbClr val="5F5F5F"/>
              </a:buClr>
              <a:buSzTx/>
              <a:buFontTx/>
              <a:buNone/>
              <a:tabLst/>
              <a:defRPr/>
            </a:pPr>
            <a:r>
              <a:rPr kumimoji="0" lang="en-US" sz="1200" b="1" i="0" u="none" strike="noStrike" kern="0" cap="none" spc="0" normalizeH="0" baseline="0" noProof="0" dirty="0">
                <a:ln>
                  <a:noFill/>
                </a:ln>
                <a:solidFill>
                  <a:prstClr val="black">
                    <a:lumMod val="85000"/>
                    <a:lumOff val="15000"/>
                  </a:prstClr>
                </a:solidFill>
                <a:effectLst/>
                <a:uLnTx/>
                <a:uFillTx/>
                <a:latin typeface="Calibri"/>
                <a:ea typeface="ヒラギノ角ゴ Pro W3" charset="0"/>
                <a:cs typeface="ヒラギノ角ゴ Pro W3" charset="0"/>
                <a:sym typeface="Helvetica"/>
              </a:rPr>
              <a:t>       NCI, PhRMA, 12 pharmaceutical companies</a:t>
            </a:r>
            <a:endParaRPr kumimoji="0" 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endParaRPr>
          </a:p>
          <a:p>
            <a:pPr marL="0" marR="0" lvl="0" indent="274320" algn="l" defTabSz="412750" rtl="0" eaLnBrk="1" fontAlgn="auto" latinLnBrk="0" hangingPunct="1">
              <a:lnSpc>
                <a:spcPct val="80000"/>
              </a:lnSpc>
              <a:spcBef>
                <a:spcPts val="0"/>
              </a:spcBef>
              <a:spcAft>
                <a:spcPts val="0"/>
              </a:spcAft>
              <a:buClr>
                <a:srgbClr val="5F5F5F"/>
              </a:buClr>
              <a:buSzTx/>
              <a:buFontTx/>
              <a:buChar char="•"/>
              <a:tabLst/>
              <a:defRPr/>
            </a:pPr>
            <a:r>
              <a:rPr kumimoji="0" 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rPr>
              <a:t>Alzheimer</a:t>
            </a:r>
            <a:r>
              <a:rPr kumimoji="0" lang="ja-JP" alt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rPr>
              <a:t>’</a:t>
            </a:r>
            <a:r>
              <a:rPr kumimoji="0" 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rPr>
              <a:t>s Disease Neuroimaging Initiative (ADNI) </a:t>
            </a:r>
            <a:r>
              <a:rPr kumimoji="0" lang="en-US" sz="27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rPr>
              <a:t>		                   		</a:t>
            </a:r>
            <a:r>
              <a:rPr kumimoji="0" 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rPr>
              <a:t>$206 million</a:t>
            </a:r>
          </a:p>
          <a:p>
            <a:pPr marL="0" marR="0" lvl="0" indent="274320" algn="l" defTabSz="412750" rtl="0" eaLnBrk="1" fontAlgn="auto" latinLnBrk="0" hangingPunct="1">
              <a:lnSpc>
                <a:spcPct val="80000"/>
              </a:lnSpc>
              <a:spcBef>
                <a:spcPts val="0"/>
              </a:spcBef>
              <a:spcAft>
                <a:spcPts val="1000"/>
              </a:spcAft>
              <a:buClr>
                <a:srgbClr val="000000"/>
              </a:buClr>
              <a:buSzTx/>
              <a:buFontTx/>
              <a:buNone/>
              <a:tabLst/>
              <a:defRPr/>
            </a:pPr>
            <a:r>
              <a:rPr kumimoji="0" lang="en-US" sz="1200" b="1" i="0" u="none" strike="noStrike" kern="0" cap="none" spc="0" normalizeH="0" baseline="0" noProof="0" dirty="0">
                <a:ln>
                  <a:noFill/>
                </a:ln>
                <a:solidFill>
                  <a:srgbClr val="000000">
                    <a:lumMod val="85000"/>
                    <a:lumOff val="15000"/>
                  </a:srgbClr>
                </a:solidFill>
                <a:effectLst/>
                <a:uLnTx/>
                <a:uFillTx/>
                <a:latin typeface="Calibri"/>
                <a:ea typeface="ヒラギノ角ゴ Pro W3" charset="0"/>
                <a:cs typeface="ヒラギノ角ゴ Pro W3" charset="0"/>
                <a:sym typeface="Helvetica"/>
              </a:rPr>
              <a:t>NIA, NIBIB, 25+ companies, 3 not-for-profit organizations</a:t>
            </a:r>
            <a:endParaRPr kumimoji="0" 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endParaRPr>
          </a:p>
          <a:p>
            <a:pPr marL="0" marR="0" lvl="0" indent="274320" algn="l" defTabSz="412750" rtl="0" eaLnBrk="1" fontAlgn="auto" latinLnBrk="0" hangingPunct="1">
              <a:lnSpc>
                <a:spcPct val="80000"/>
              </a:lnSpc>
              <a:spcBef>
                <a:spcPts val="0"/>
              </a:spcBef>
              <a:spcAft>
                <a:spcPts val="0"/>
              </a:spcAft>
              <a:buClr>
                <a:srgbClr val="5F5F5F"/>
              </a:buClr>
              <a:buSzTx/>
              <a:buFontTx/>
              <a:buChar char="•"/>
              <a:tabLst/>
              <a:defRPr/>
            </a:pPr>
            <a:r>
              <a:rPr kumimoji="0" 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rPr>
              <a:t>Grand Challenges in Global Health (GCGH)									$201 million</a:t>
            </a:r>
          </a:p>
          <a:p>
            <a:pPr marL="0" marR="0" lvl="0" indent="274320" algn="l" defTabSz="412750" rtl="0" eaLnBrk="1" fontAlgn="auto" latinLnBrk="0" hangingPunct="1">
              <a:lnSpc>
                <a:spcPct val="80000"/>
              </a:lnSpc>
              <a:spcBef>
                <a:spcPts val="0"/>
              </a:spcBef>
              <a:spcAft>
                <a:spcPts val="1000"/>
              </a:spcAft>
              <a:buClr>
                <a:srgbClr val="000000"/>
              </a:buClr>
              <a:buSzTx/>
              <a:buFontTx/>
              <a:buNone/>
              <a:tabLst/>
              <a:defRPr/>
            </a:pPr>
            <a:r>
              <a:rPr kumimoji="0" lang="en-US" sz="1200" b="1" i="0" u="none" strike="noStrike" kern="0" cap="none" spc="0" normalizeH="0" baseline="0" noProof="0" dirty="0">
                <a:ln>
                  <a:noFill/>
                </a:ln>
                <a:solidFill>
                  <a:srgbClr val="000000">
                    <a:lumMod val="85000"/>
                    <a:lumOff val="15000"/>
                  </a:srgbClr>
                </a:solidFill>
                <a:effectLst/>
                <a:uLnTx/>
                <a:uFillTx/>
                <a:latin typeface="Calibri"/>
                <a:ea typeface="ヒラギノ角ゴ Pro W3" charset="0"/>
                <a:cs typeface="ヒラギノ角ゴ Pro W3" charset="0"/>
                <a:sym typeface="Helvetica"/>
              </a:rPr>
              <a:t>Bill &amp; Melinda Gates Foundation</a:t>
            </a:r>
          </a:p>
          <a:p>
            <a:pPr marL="0" marR="0" lvl="0" indent="274320" algn="l" defTabSz="412750" rtl="0" eaLnBrk="1" fontAlgn="auto" latinLnBrk="0" hangingPunct="1">
              <a:lnSpc>
                <a:spcPct val="80000"/>
              </a:lnSpc>
              <a:spcBef>
                <a:spcPts val="0"/>
              </a:spcBef>
              <a:spcAft>
                <a:spcPts val="0"/>
              </a:spcAft>
              <a:buClr>
                <a:srgbClr val="5F5F5F"/>
              </a:buClr>
              <a:buSzTx/>
              <a:buFontTx/>
              <a:buChar char="•"/>
              <a:tabLst/>
              <a:defRPr/>
            </a:pPr>
            <a:r>
              <a:rPr kumimoji="0" 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rPr>
              <a:t>The Biomarkers Consortium</a:t>
            </a:r>
            <a:r>
              <a:rPr kumimoji="0" lang="en-US" sz="27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rPr>
              <a:t>					       						</a:t>
            </a:r>
            <a:r>
              <a:rPr kumimoji="0" 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rPr>
              <a:t>$107 million</a:t>
            </a:r>
          </a:p>
          <a:p>
            <a:pPr marL="0" marR="0" lvl="0" indent="274320" algn="l" defTabSz="412750" rtl="0" eaLnBrk="1" fontAlgn="auto" latinLnBrk="0" hangingPunct="1">
              <a:lnSpc>
                <a:spcPct val="80000"/>
              </a:lnSpc>
              <a:spcBef>
                <a:spcPts val="0"/>
              </a:spcBef>
              <a:spcAft>
                <a:spcPts val="1000"/>
              </a:spcAft>
              <a:buClr>
                <a:srgbClr val="000000"/>
              </a:buClr>
              <a:buSzTx/>
              <a:buFontTx/>
              <a:buNone/>
              <a:tabLst/>
              <a:defRPr/>
            </a:pPr>
            <a:r>
              <a:rPr kumimoji="0" lang="en-US" sz="1200" b="1" i="0" u="none" strike="noStrike" kern="0" cap="none" spc="0" normalizeH="0" baseline="0" noProof="0" dirty="0">
                <a:ln>
                  <a:noFill/>
                </a:ln>
                <a:solidFill>
                  <a:srgbClr val="000000">
                    <a:lumMod val="85000"/>
                    <a:lumOff val="15000"/>
                  </a:srgbClr>
                </a:solidFill>
                <a:effectLst/>
                <a:uLnTx/>
                <a:uFillTx/>
                <a:latin typeface="Calibri"/>
                <a:ea typeface="ヒラギノ角ゴ Pro W3" charset="0"/>
                <a:cs typeface="ヒラギノ角ゴ Pro W3" charset="0"/>
                <a:sym typeface="Helvetica"/>
              </a:rPr>
              <a:t>FDA, NIH, CMS, PhRMA, BIO, pharmaceutical and nutrition companies, not-for-profit organizations</a:t>
            </a:r>
            <a:endParaRPr kumimoji="0" 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endParaRPr>
          </a:p>
          <a:p>
            <a:pPr marL="0" marR="0" lvl="0" indent="274320" algn="l" defTabSz="412750" rtl="0" eaLnBrk="1" fontAlgn="auto" latinLnBrk="0" hangingPunct="1">
              <a:lnSpc>
                <a:spcPct val="80000"/>
              </a:lnSpc>
              <a:spcBef>
                <a:spcPts val="0"/>
              </a:spcBef>
              <a:spcAft>
                <a:spcPts val="0"/>
              </a:spcAft>
              <a:buClr>
                <a:srgbClr val="5F5F5F"/>
              </a:buClr>
              <a:buSzTx/>
              <a:buFontTx/>
              <a:buChar char="•"/>
              <a:tabLst/>
              <a:defRPr/>
            </a:pPr>
            <a:r>
              <a:rPr kumimoji="0" 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rPr>
              <a:t>LungMAP: Master Lung Protocol Trial</a:t>
            </a:r>
            <a:r>
              <a:rPr kumimoji="0" lang="en-US" sz="27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rPr>
              <a:t>			   	    						</a:t>
            </a:r>
            <a:r>
              <a:rPr kumimoji="0" 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rPr>
              <a:t>$42+ million</a:t>
            </a:r>
          </a:p>
          <a:p>
            <a:pPr marL="0" marR="0" lvl="0" indent="274320" algn="l" defTabSz="412750" rtl="0" eaLnBrk="1" fontAlgn="auto" latinLnBrk="0" hangingPunct="1">
              <a:lnSpc>
                <a:spcPct val="80000"/>
              </a:lnSpc>
              <a:spcBef>
                <a:spcPts val="0"/>
              </a:spcBef>
              <a:spcAft>
                <a:spcPts val="1000"/>
              </a:spcAft>
              <a:buClr>
                <a:srgbClr val="000000"/>
              </a:buClr>
              <a:buSzTx/>
              <a:buFontTx/>
              <a:buNone/>
              <a:tabLst/>
              <a:defRPr/>
            </a:pPr>
            <a:r>
              <a:rPr kumimoji="0" lang="en-US" sz="1200" b="1" i="0" u="none" strike="noStrike" kern="0" cap="none" spc="0" normalizeH="0" baseline="0" noProof="0" dirty="0">
                <a:ln>
                  <a:noFill/>
                </a:ln>
                <a:solidFill>
                  <a:srgbClr val="000000">
                    <a:lumMod val="85000"/>
                    <a:lumOff val="15000"/>
                  </a:srgbClr>
                </a:solidFill>
                <a:effectLst/>
                <a:uLnTx/>
                <a:uFillTx/>
                <a:latin typeface="Calibri"/>
                <a:ea typeface="ヒラギノ角ゴ Pro W3" charset="0"/>
                <a:cs typeface="ヒラギノ角ゴ Pro W3" charset="0"/>
                <a:sym typeface="Helvetica"/>
              </a:rPr>
              <a:t>NCI (SWOG), FDA, Friends of Cancer Research, 10 companies to date</a:t>
            </a:r>
            <a:endParaRPr kumimoji="0" lang="en-US" sz="1800" b="1" i="0" u="none" strike="noStrike" kern="0" cap="none" spc="0" normalizeH="0" baseline="0" noProof="0" dirty="0">
              <a:ln>
                <a:noFill/>
              </a:ln>
              <a:solidFill>
                <a:srgbClr val="336699"/>
              </a:solidFill>
              <a:effectLst/>
              <a:uLnTx/>
              <a:uFillTx/>
              <a:latin typeface="Calibri"/>
              <a:ea typeface="ヒラギノ角ゴ Pro W3" charset="0"/>
              <a:cs typeface="ヒラギノ角ゴ Pro W3" charset="0"/>
              <a:sym typeface="Helvetica"/>
            </a:endParaRPr>
          </a:p>
        </p:txBody>
      </p:sp>
      <p:sp>
        <p:nvSpPr>
          <p:cNvPr id="6" name="Rectangle: Rounded Corners 5">
            <a:extLst>
              <a:ext uri="{FF2B5EF4-FFF2-40B4-BE49-F238E27FC236}">
                <a16:creationId xmlns:a16="http://schemas.microsoft.com/office/drawing/2014/main" id="{904D0C75-329A-4020-B44B-AAA4E100FD60}"/>
              </a:ext>
            </a:extLst>
          </p:cNvPr>
          <p:cNvSpPr/>
          <p:nvPr/>
        </p:nvSpPr>
        <p:spPr>
          <a:xfrm>
            <a:off x="667265" y="1703167"/>
            <a:ext cx="9275804" cy="657225"/>
          </a:xfrm>
          <a:prstGeom prst="roundRect">
            <a:avLst>
              <a:gd name="adj" fmla="val 23077"/>
            </a:avLst>
          </a:prstGeom>
          <a:noFill/>
          <a:ln w="381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1219261" rtl="0" eaLnBrk="1" fontAlgn="auto" latinLnBrk="0" hangingPunct="0">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6394"/>
              </a:solidFill>
              <a:effectLst/>
              <a:uLnTx/>
              <a:uFillTx/>
              <a:latin typeface="Helvetica"/>
              <a:ea typeface="Helvetica"/>
              <a:cs typeface="Helvetica"/>
              <a:sym typeface="Helvetica"/>
            </a:endParaRPr>
          </a:p>
        </p:txBody>
      </p:sp>
      <p:sp>
        <p:nvSpPr>
          <p:cNvPr id="7" name="Slide Number Placeholder 3">
            <a:extLst>
              <a:ext uri="{FF2B5EF4-FFF2-40B4-BE49-F238E27FC236}">
                <a16:creationId xmlns:a16="http://schemas.microsoft.com/office/drawing/2014/main" id="{52E76F77-21BB-4B38-BA8F-BBF5A8934125}"/>
              </a:ext>
            </a:extLst>
          </p:cNvPr>
          <p:cNvSpPr txBox="1">
            <a:spLocks/>
          </p:cNvSpPr>
          <p:nvPr/>
        </p:nvSpPr>
        <p:spPr>
          <a:xfrm>
            <a:off x="11664665" y="6432634"/>
            <a:ext cx="214802" cy="212302"/>
          </a:xfrm>
          <a:prstGeom prst="rect">
            <a:avLst/>
          </a:prstGeom>
          <a:ln w="12700">
            <a:miter lim="400000"/>
          </a:ln>
        </p:spPr>
        <p:txBody>
          <a:bodyPr wrap="none" lIns="50800" tIns="50800" rIns="50800" bIns="50800" anchor="t">
            <a:spAutoFit/>
          </a:bodyPr>
          <a:lstStyle>
            <a:defPPr>
              <a:defRPr lang="en-US"/>
            </a:defPPr>
            <a:lvl1pPr algn="r" rtl="0" fontAlgn="base">
              <a:spcBef>
                <a:spcPct val="0"/>
              </a:spcBef>
              <a:spcAft>
                <a:spcPct val="0"/>
              </a:spcAft>
              <a:defRPr sz="713" kern="1200">
                <a:solidFill>
                  <a:srgbClr val="006394"/>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713" b="0" i="0" u="none" strike="noStrike" kern="1200" cap="none" spc="0" normalizeH="0" baseline="0" noProof="0" smtClean="0">
                <a:ln>
                  <a:noFill/>
                </a:ln>
                <a:solidFill>
                  <a:srgbClr val="006394"/>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713" b="0" i="0" u="none" strike="noStrike" kern="1200" cap="none" spc="0" normalizeH="0" baseline="0" noProof="0" dirty="0">
              <a:ln>
                <a:noFill/>
              </a:ln>
              <a:solidFill>
                <a:srgbClr val="006394"/>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85589508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0716637-00B1-48D1-B46B-CCC2AFA3007F}"/>
              </a:ext>
            </a:extLst>
          </p:cNvPr>
          <p:cNvSpPr>
            <a:spLocks noGrp="1"/>
          </p:cNvSpPr>
          <p:nvPr>
            <p:ph type="title"/>
          </p:nvPr>
        </p:nvSpPr>
        <p:spPr>
          <a:xfrm>
            <a:off x="762000" y="161223"/>
            <a:ext cx="11339645" cy="788375"/>
          </a:xfrm>
        </p:spPr>
        <p:txBody>
          <a:bodyPr>
            <a:noAutofit/>
          </a:bodyPr>
          <a:lstStyle/>
          <a:p>
            <a:r>
              <a:rPr lang="en-US" sz="4000" dirty="0">
                <a:solidFill>
                  <a:schemeClr val="accent4"/>
                </a:solidFill>
              </a:rPr>
              <a:t>BGTC is part of a broader AMP® ecosystem</a:t>
            </a:r>
            <a:endParaRPr lang="en-US" sz="3200" dirty="0"/>
          </a:p>
        </p:txBody>
      </p:sp>
      <p:sp>
        <p:nvSpPr>
          <p:cNvPr id="9" name="TextBox 8">
            <a:extLst>
              <a:ext uri="{FF2B5EF4-FFF2-40B4-BE49-F238E27FC236}">
                <a16:creationId xmlns:a16="http://schemas.microsoft.com/office/drawing/2014/main" id="{88B61EBA-0409-46CA-92D1-8602C5355E78}"/>
              </a:ext>
            </a:extLst>
          </p:cNvPr>
          <p:cNvSpPr txBox="1"/>
          <p:nvPr/>
        </p:nvSpPr>
        <p:spPr>
          <a:xfrm flipH="1">
            <a:off x="3357563" y="1669285"/>
            <a:ext cx="742950" cy="300082"/>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itchFamily="34" charset="0"/>
              <a:cs typeface="Arial" pitchFamily="34" charset="0"/>
              <a:sym typeface="Helvetica"/>
            </a:endParaRPr>
          </a:p>
        </p:txBody>
      </p:sp>
      <p:sp>
        <p:nvSpPr>
          <p:cNvPr id="10" name="Right Arrow 6">
            <a:extLst>
              <a:ext uri="{FF2B5EF4-FFF2-40B4-BE49-F238E27FC236}">
                <a16:creationId xmlns:a16="http://schemas.microsoft.com/office/drawing/2014/main" id="{1434B3C8-9E5C-45FC-B619-F365E4D1FBA6}"/>
              </a:ext>
            </a:extLst>
          </p:cNvPr>
          <p:cNvSpPr/>
          <p:nvPr/>
        </p:nvSpPr>
        <p:spPr>
          <a:xfrm>
            <a:off x="445995" y="1406569"/>
            <a:ext cx="5891771" cy="4572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cs typeface="Calibri"/>
                <a:sym typeface="Helvetica"/>
              </a:rPr>
              <a:t>AMP AD ‘1.0’ Project B: Target Discovery and Preclinical Validation</a:t>
            </a:r>
            <a:endParaRPr kumimoji="0" lang="en-US" sz="1400" b="1" i="1" u="none" strike="noStrike" kern="1200" cap="none" spc="0" normalizeH="0" baseline="0" noProof="0" dirty="0">
              <a:ln>
                <a:noFill/>
              </a:ln>
              <a:solidFill>
                <a:srgbClr val="FFFFFF"/>
              </a:solidFill>
              <a:effectLst/>
              <a:uLnTx/>
              <a:uFillTx/>
              <a:latin typeface="Calibri"/>
              <a:cs typeface="Calibri"/>
              <a:sym typeface="Helvetica"/>
            </a:endParaRPr>
          </a:p>
        </p:txBody>
      </p:sp>
      <p:sp>
        <p:nvSpPr>
          <p:cNvPr id="11" name="Right Arrow 6">
            <a:extLst>
              <a:ext uri="{FF2B5EF4-FFF2-40B4-BE49-F238E27FC236}">
                <a16:creationId xmlns:a16="http://schemas.microsoft.com/office/drawing/2014/main" id="{08891580-C661-4037-8070-89649B5276FC}"/>
              </a:ext>
            </a:extLst>
          </p:cNvPr>
          <p:cNvSpPr/>
          <p:nvPr/>
        </p:nvSpPr>
        <p:spPr>
          <a:xfrm>
            <a:off x="445995" y="1934475"/>
            <a:ext cx="6183516" cy="4572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cs typeface="Calibri"/>
                <a:sym typeface="Helvetica"/>
              </a:rPr>
              <a:t>AMP Type 2 Diabetes		</a:t>
            </a:r>
            <a:endParaRPr kumimoji="0" lang="en-US" sz="1400" b="1" i="1" u="none" strike="noStrike" kern="1200" cap="none" spc="0" normalizeH="0" baseline="0" noProof="0" dirty="0">
              <a:ln>
                <a:noFill/>
              </a:ln>
              <a:solidFill>
                <a:srgbClr val="FFFFFF"/>
              </a:solidFill>
              <a:effectLst/>
              <a:uLnTx/>
              <a:uFillTx/>
              <a:latin typeface="Calibri"/>
              <a:cs typeface="Calibri"/>
              <a:sym typeface="Helvetica"/>
            </a:endParaRPr>
          </a:p>
        </p:txBody>
      </p:sp>
      <p:sp>
        <p:nvSpPr>
          <p:cNvPr id="12" name="Right Arrow 6">
            <a:extLst>
              <a:ext uri="{FF2B5EF4-FFF2-40B4-BE49-F238E27FC236}">
                <a16:creationId xmlns:a16="http://schemas.microsoft.com/office/drawing/2014/main" id="{9615F926-8282-4C88-BCEA-BBD310200B1C}"/>
              </a:ext>
            </a:extLst>
          </p:cNvPr>
          <p:cNvSpPr/>
          <p:nvPr/>
        </p:nvSpPr>
        <p:spPr>
          <a:xfrm>
            <a:off x="445994" y="2462381"/>
            <a:ext cx="6419737" cy="4572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cs typeface="Calibri"/>
                <a:sym typeface="Helvetica"/>
              </a:rPr>
              <a:t>AMP Rheumatoid Arthritis/Lupus	</a:t>
            </a:r>
            <a:endParaRPr kumimoji="0" lang="en-US" sz="1400" b="1" i="1" u="none" strike="noStrike" kern="1200" cap="none" spc="0" normalizeH="0" baseline="0" noProof="0" dirty="0">
              <a:ln>
                <a:noFill/>
              </a:ln>
              <a:solidFill>
                <a:srgbClr val="FFFFFF"/>
              </a:solidFill>
              <a:effectLst/>
              <a:uLnTx/>
              <a:uFillTx/>
              <a:latin typeface="Calibri"/>
              <a:cs typeface="Calibri"/>
              <a:sym typeface="Helvetica"/>
            </a:endParaRPr>
          </a:p>
        </p:txBody>
      </p:sp>
      <p:sp>
        <p:nvSpPr>
          <p:cNvPr id="13" name="Right Arrow 6">
            <a:extLst>
              <a:ext uri="{FF2B5EF4-FFF2-40B4-BE49-F238E27FC236}">
                <a16:creationId xmlns:a16="http://schemas.microsoft.com/office/drawing/2014/main" id="{5BD30FD6-A87F-46B7-824A-AC677255C3D7}"/>
              </a:ext>
            </a:extLst>
          </p:cNvPr>
          <p:cNvSpPr/>
          <p:nvPr/>
        </p:nvSpPr>
        <p:spPr>
          <a:xfrm>
            <a:off x="3657250" y="2990287"/>
            <a:ext cx="4936037" cy="4572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cs typeface="Calibri"/>
                <a:sym typeface="Helvetica"/>
              </a:rPr>
              <a:t>AMP Parkinson’s Disease 		</a:t>
            </a:r>
            <a:endParaRPr kumimoji="0" lang="en-US" sz="1400" b="1" i="1" u="none" strike="noStrike" kern="1200" cap="none" spc="0" normalizeH="0" baseline="0" noProof="0" dirty="0">
              <a:ln>
                <a:noFill/>
              </a:ln>
              <a:solidFill>
                <a:srgbClr val="FFFFFF"/>
              </a:solidFill>
              <a:effectLst/>
              <a:uLnTx/>
              <a:uFillTx/>
              <a:latin typeface="Calibri"/>
              <a:cs typeface="Calibri"/>
              <a:sym typeface="Helvetica"/>
            </a:endParaRPr>
          </a:p>
        </p:txBody>
      </p:sp>
      <p:sp>
        <p:nvSpPr>
          <p:cNvPr id="14" name="Arrow: Notched Right 13">
            <a:extLst>
              <a:ext uri="{FF2B5EF4-FFF2-40B4-BE49-F238E27FC236}">
                <a16:creationId xmlns:a16="http://schemas.microsoft.com/office/drawing/2014/main" id="{40517332-9EAB-408C-8D1C-EDEE6A52C32D}"/>
              </a:ext>
            </a:extLst>
          </p:cNvPr>
          <p:cNvSpPr/>
          <p:nvPr/>
        </p:nvSpPr>
        <p:spPr>
          <a:xfrm>
            <a:off x="6324603" y="1407454"/>
            <a:ext cx="3984812" cy="457200"/>
          </a:xfrm>
          <a:prstGeom prst="notchedRightArrow">
            <a:avLst/>
          </a:prstGeom>
          <a:gradFill flip="none" rotWithShape="1">
            <a:gsLst>
              <a:gs pos="0">
                <a:schemeClr val="accent1">
                  <a:lumMod val="6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cs typeface="Calibri"/>
                <a:sym typeface="Helvetica"/>
              </a:rPr>
              <a:t>AMP AD ‘2.0’ 	</a:t>
            </a:r>
          </a:p>
        </p:txBody>
      </p:sp>
      <p:sp>
        <p:nvSpPr>
          <p:cNvPr id="15" name="Arrow: Notched Right 14">
            <a:extLst>
              <a:ext uri="{FF2B5EF4-FFF2-40B4-BE49-F238E27FC236}">
                <a16:creationId xmlns:a16="http://schemas.microsoft.com/office/drawing/2014/main" id="{560B35A5-983F-4E0C-B6F7-045594E97553}"/>
              </a:ext>
            </a:extLst>
          </p:cNvPr>
          <p:cNvSpPr/>
          <p:nvPr/>
        </p:nvSpPr>
        <p:spPr>
          <a:xfrm>
            <a:off x="6845926" y="2461830"/>
            <a:ext cx="4316285" cy="457200"/>
          </a:xfrm>
          <a:prstGeom prst="notchedRightArrow">
            <a:avLst/>
          </a:prstGeom>
          <a:gradFill flip="none" rotWithShape="1">
            <a:gsLst>
              <a:gs pos="0">
                <a:srgbClr val="00B050">
                  <a:lumMod val="65000"/>
                </a:srgbClr>
              </a:gs>
              <a:gs pos="81000">
                <a:srgbClr val="00B050">
                  <a:lumMod val="45000"/>
                  <a:lumOff val="55000"/>
                </a:srgbClr>
              </a:gs>
              <a:gs pos="90000">
                <a:srgbClr val="00B050">
                  <a:lumMod val="45000"/>
                  <a:lumOff val="55000"/>
                </a:srgbClr>
              </a:gs>
              <a:gs pos="100000">
                <a:srgbClr val="00B050">
                  <a:lumMod val="30000"/>
                  <a:lumOff val="70000"/>
                </a:srgbClr>
              </a:gs>
            </a:gsLst>
            <a:lin ang="0" scaled="1"/>
            <a:tileRect/>
          </a:gradFill>
          <a:ln>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cs typeface="Calibri"/>
                <a:sym typeface="Helvetica"/>
              </a:rPr>
              <a:t>AMP Autoimmune and Immune-Mediated Diseases</a:t>
            </a:r>
          </a:p>
        </p:txBody>
      </p:sp>
      <p:sp>
        <p:nvSpPr>
          <p:cNvPr id="16" name="Arrow: Notched Right 15">
            <a:extLst>
              <a:ext uri="{FF2B5EF4-FFF2-40B4-BE49-F238E27FC236}">
                <a16:creationId xmlns:a16="http://schemas.microsoft.com/office/drawing/2014/main" id="{52970F32-AD0D-42D3-ABB9-0F0D1C570A99}"/>
              </a:ext>
            </a:extLst>
          </p:cNvPr>
          <p:cNvSpPr/>
          <p:nvPr/>
        </p:nvSpPr>
        <p:spPr>
          <a:xfrm>
            <a:off x="6620436" y="1938847"/>
            <a:ext cx="4383740" cy="457200"/>
          </a:xfrm>
          <a:prstGeom prst="notchedRightArrow">
            <a:avLst/>
          </a:prstGeom>
          <a:gradFill>
            <a:gsLst>
              <a:gs pos="0">
                <a:srgbClr val="FF0000">
                  <a:lumMod val="65000"/>
                </a:srgbClr>
              </a:gs>
              <a:gs pos="74000">
                <a:srgbClr val="FF0000">
                  <a:lumMod val="45000"/>
                  <a:lumOff val="55000"/>
                </a:srgbClr>
              </a:gs>
              <a:gs pos="83000">
                <a:srgbClr val="FF0000">
                  <a:lumMod val="45000"/>
                  <a:lumOff val="55000"/>
                </a:srgbClr>
              </a:gs>
              <a:gs pos="100000">
                <a:srgbClr val="FF0000">
                  <a:lumMod val="30000"/>
                  <a:lumOff val="70000"/>
                </a:srgb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cs typeface="Calibri"/>
                <a:sym typeface="Helvetica"/>
              </a:rPr>
              <a:t>AMP Common Metabolic Diseases		</a:t>
            </a:r>
            <a:endParaRPr kumimoji="0" lang="en-US" sz="1400" b="1" i="1" u="none" strike="noStrike" kern="1200" cap="none" spc="0" normalizeH="0" baseline="0" noProof="0" dirty="0">
              <a:ln>
                <a:noFill/>
              </a:ln>
              <a:solidFill>
                <a:srgbClr val="FFFFFF"/>
              </a:solidFill>
              <a:effectLst/>
              <a:uLnTx/>
              <a:uFillTx/>
              <a:latin typeface="Calibri"/>
              <a:cs typeface="Calibri"/>
              <a:sym typeface="Helvetica"/>
            </a:endParaRPr>
          </a:p>
        </p:txBody>
      </p:sp>
      <p:cxnSp>
        <p:nvCxnSpPr>
          <p:cNvPr id="17" name="Straight Arrow Connector 16">
            <a:extLst>
              <a:ext uri="{FF2B5EF4-FFF2-40B4-BE49-F238E27FC236}">
                <a16:creationId xmlns:a16="http://schemas.microsoft.com/office/drawing/2014/main" id="{9B6599FC-E541-4458-BA22-9449DCA1059F}"/>
              </a:ext>
            </a:extLst>
          </p:cNvPr>
          <p:cNvCxnSpPr>
            <a:cxnSpLocks/>
          </p:cNvCxnSpPr>
          <p:nvPr/>
        </p:nvCxnSpPr>
        <p:spPr>
          <a:xfrm>
            <a:off x="6865732" y="2306776"/>
            <a:ext cx="197224" cy="158300"/>
          </a:xfrm>
          <a:prstGeom prst="straightConnector1">
            <a:avLst/>
          </a:prstGeom>
          <a:noFill/>
          <a:ln w="1905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Straight Arrow Connector 17">
            <a:extLst>
              <a:ext uri="{FF2B5EF4-FFF2-40B4-BE49-F238E27FC236}">
                <a16:creationId xmlns:a16="http://schemas.microsoft.com/office/drawing/2014/main" id="{C47118C0-4DFE-48DB-9544-7776FFA9A067}"/>
              </a:ext>
            </a:extLst>
          </p:cNvPr>
          <p:cNvCxnSpPr>
            <a:cxnSpLocks/>
          </p:cNvCxnSpPr>
          <p:nvPr/>
        </p:nvCxnSpPr>
        <p:spPr>
          <a:xfrm>
            <a:off x="7266115" y="3016473"/>
            <a:ext cx="117324" cy="60732"/>
          </a:xfrm>
          <a:prstGeom prst="straightConnector1">
            <a:avLst/>
          </a:prstGeom>
          <a:noFill/>
          <a:ln w="1905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Straight Connector 18">
            <a:extLst>
              <a:ext uri="{FF2B5EF4-FFF2-40B4-BE49-F238E27FC236}">
                <a16:creationId xmlns:a16="http://schemas.microsoft.com/office/drawing/2014/main" id="{70C84573-4765-44B1-A56E-CFE30B64AC8A}"/>
              </a:ext>
            </a:extLst>
          </p:cNvPr>
          <p:cNvCxnSpPr>
            <a:cxnSpLocks/>
          </p:cNvCxnSpPr>
          <p:nvPr/>
        </p:nvCxnSpPr>
        <p:spPr>
          <a:xfrm flipH="1">
            <a:off x="5729026" y="1960926"/>
            <a:ext cx="179346" cy="0"/>
          </a:xfrm>
          <a:prstGeom prst="line">
            <a:avLst/>
          </a:prstGeom>
          <a:noFill/>
          <a:ln w="1905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1FEE503F-4D17-4B10-B689-86063F956DC6}"/>
              </a:ext>
            </a:extLst>
          </p:cNvPr>
          <p:cNvCxnSpPr>
            <a:cxnSpLocks/>
          </p:cNvCxnSpPr>
          <p:nvPr/>
        </p:nvCxnSpPr>
        <p:spPr>
          <a:xfrm flipH="1">
            <a:off x="6700505" y="2410688"/>
            <a:ext cx="179346" cy="0"/>
          </a:xfrm>
          <a:prstGeom prst="line">
            <a:avLst/>
          </a:prstGeom>
          <a:noFill/>
          <a:ln w="1905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1C410708-82EA-4AA7-AE39-A593D520C915}"/>
              </a:ext>
            </a:extLst>
          </p:cNvPr>
          <p:cNvCxnSpPr>
            <a:cxnSpLocks/>
          </p:cNvCxnSpPr>
          <p:nvPr/>
        </p:nvCxnSpPr>
        <p:spPr>
          <a:xfrm flipH="1">
            <a:off x="6987429" y="3016473"/>
            <a:ext cx="278687" cy="0"/>
          </a:xfrm>
          <a:prstGeom prst="line">
            <a:avLst/>
          </a:prstGeom>
          <a:noFill/>
          <a:ln w="1905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22" name="Right Arrow 6">
            <a:extLst>
              <a:ext uri="{FF2B5EF4-FFF2-40B4-BE49-F238E27FC236}">
                <a16:creationId xmlns:a16="http://schemas.microsoft.com/office/drawing/2014/main" id="{847FA0CD-6F29-441C-A6AD-CFA7F229C80D}"/>
              </a:ext>
            </a:extLst>
          </p:cNvPr>
          <p:cNvSpPr/>
          <p:nvPr/>
        </p:nvSpPr>
        <p:spPr>
          <a:xfrm>
            <a:off x="5908372" y="3518193"/>
            <a:ext cx="4190999" cy="4572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dirty="0">
                <a:solidFill>
                  <a:srgbClr val="000000"/>
                </a:solidFill>
                <a:latin typeface="Calibri"/>
                <a:cs typeface="Calibri"/>
                <a:sym typeface="Helvetica"/>
              </a:rPr>
              <a:t>AMP Schizophrenia</a:t>
            </a:r>
            <a:r>
              <a:rPr kumimoji="0" lang="en-US" sz="1400" b="1" i="0" u="none" strike="noStrike" kern="1200" cap="none" spc="0" normalizeH="0" baseline="0" noProof="0" dirty="0">
                <a:ln>
                  <a:noFill/>
                </a:ln>
                <a:solidFill>
                  <a:srgbClr val="000000"/>
                </a:solidFill>
                <a:effectLst/>
                <a:uLnTx/>
                <a:uFillTx/>
                <a:latin typeface="Calibri"/>
                <a:cs typeface="Calibri"/>
                <a:sym typeface="Helvetica"/>
              </a:rPr>
              <a:t>		</a:t>
            </a:r>
          </a:p>
        </p:txBody>
      </p:sp>
      <p:sp>
        <p:nvSpPr>
          <p:cNvPr id="23" name="Right Arrow 6">
            <a:extLst>
              <a:ext uri="{FF2B5EF4-FFF2-40B4-BE49-F238E27FC236}">
                <a16:creationId xmlns:a16="http://schemas.microsoft.com/office/drawing/2014/main" id="{52CEC23C-3D28-4C96-BC1E-ADF83265B26F}"/>
              </a:ext>
            </a:extLst>
          </p:cNvPr>
          <p:cNvSpPr/>
          <p:nvPr/>
        </p:nvSpPr>
        <p:spPr>
          <a:xfrm>
            <a:off x="6700505" y="4046099"/>
            <a:ext cx="4336420" cy="4572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cs typeface="Calibri"/>
                <a:sym typeface="Helvetica"/>
              </a:rPr>
              <a:t>AMP Gene Therapy 	</a:t>
            </a:r>
          </a:p>
        </p:txBody>
      </p:sp>
      <p:sp>
        <p:nvSpPr>
          <p:cNvPr id="24" name="Right Arrow 6">
            <a:extLst>
              <a:ext uri="{FF2B5EF4-FFF2-40B4-BE49-F238E27FC236}">
                <a16:creationId xmlns:a16="http://schemas.microsoft.com/office/drawing/2014/main" id="{706D9A13-0F32-4117-9C7E-43E6D14F0944}"/>
              </a:ext>
            </a:extLst>
          </p:cNvPr>
          <p:cNvSpPr/>
          <p:nvPr/>
        </p:nvSpPr>
        <p:spPr>
          <a:xfrm>
            <a:off x="7383439" y="4613849"/>
            <a:ext cx="4316285" cy="4572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cs typeface="Calibri"/>
                <a:sym typeface="Helvetica"/>
              </a:rPr>
              <a:t>AMP 7, 8, 9…</a:t>
            </a:r>
          </a:p>
        </p:txBody>
      </p:sp>
      <p:sp>
        <p:nvSpPr>
          <p:cNvPr id="25" name="Right Arrow 6">
            <a:extLst>
              <a:ext uri="{FF2B5EF4-FFF2-40B4-BE49-F238E27FC236}">
                <a16:creationId xmlns:a16="http://schemas.microsoft.com/office/drawing/2014/main" id="{87029D1A-BAF6-477D-B0C4-4894C2A00344}"/>
              </a:ext>
            </a:extLst>
          </p:cNvPr>
          <p:cNvSpPr/>
          <p:nvPr/>
        </p:nvSpPr>
        <p:spPr>
          <a:xfrm>
            <a:off x="445995" y="878663"/>
            <a:ext cx="7097805" cy="4572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cs typeface="Calibri"/>
                <a:sym typeface="Helvetica"/>
              </a:rPr>
              <a:t>AMP Alzheimer’s Disease ‘1.0’ Project A: Biomarkers 		</a:t>
            </a:r>
            <a:endParaRPr kumimoji="0" lang="en-US" sz="1400" b="1" i="1" u="none" strike="noStrike" kern="1200" cap="none" spc="0" normalizeH="0" baseline="0" noProof="0" dirty="0">
              <a:ln>
                <a:noFill/>
              </a:ln>
              <a:solidFill>
                <a:srgbClr val="FFFFFF"/>
              </a:solidFill>
              <a:effectLst/>
              <a:uLnTx/>
              <a:uFillTx/>
              <a:latin typeface="Calibri"/>
              <a:cs typeface="Calibri"/>
              <a:sym typeface="Helvetica"/>
            </a:endParaRPr>
          </a:p>
        </p:txBody>
      </p:sp>
      <p:graphicFrame>
        <p:nvGraphicFramePr>
          <p:cNvPr id="26" name="Table 3">
            <a:extLst>
              <a:ext uri="{FF2B5EF4-FFF2-40B4-BE49-F238E27FC236}">
                <a16:creationId xmlns:a16="http://schemas.microsoft.com/office/drawing/2014/main" id="{A9030339-E65E-45D1-94FD-E117DBBDF60B}"/>
              </a:ext>
            </a:extLst>
          </p:cNvPr>
          <p:cNvGraphicFramePr>
            <a:graphicFrameLocks noGrp="1"/>
          </p:cNvGraphicFramePr>
          <p:nvPr/>
        </p:nvGraphicFramePr>
        <p:xfrm>
          <a:off x="391455" y="5638800"/>
          <a:ext cx="11409090" cy="370840"/>
        </p:xfrm>
        <a:graphic>
          <a:graphicData uri="http://schemas.openxmlformats.org/drawingml/2006/table">
            <a:tbl>
              <a:tblPr firstRow="1" bandRow="1">
                <a:tableStyleId>{5C22544A-7EE6-4342-B048-85BDC9FD1C3A}</a:tableStyleId>
              </a:tblPr>
              <a:tblGrid>
                <a:gridCol w="814935">
                  <a:extLst>
                    <a:ext uri="{9D8B030D-6E8A-4147-A177-3AD203B41FA5}">
                      <a16:colId xmlns:a16="http://schemas.microsoft.com/office/drawing/2014/main" val="4105535301"/>
                    </a:ext>
                  </a:extLst>
                </a:gridCol>
                <a:gridCol w="814935">
                  <a:extLst>
                    <a:ext uri="{9D8B030D-6E8A-4147-A177-3AD203B41FA5}">
                      <a16:colId xmlns:a16="http://schemas.microsoft.com/office/drawing/2014/main" val="1478061180"/>
                    </a:ext>
                  </a:extLst>
                </a:gridCol>
                <a:gridCol w="814935">
                  <a:extLst>
                    <a:ext uri="{9D8B030D-6E8A-4147-A177-3AD203B41FA5}">
                      <a16:colId xmlns:a16="http://schemas.microsoft.com/office/drawing/2014/main" val="3066309436"/>
                    </a:ext>
                  </a:extLst>
                </a:gridCol>
                <a:gridCol w="814935">
                  <a:extLst>
                    <a:ext uri="{9D8B030D-6E8A-4147-A177-3AD203B41FA5}">
                      <a16:colId xmlns:a16="http://schemas.microsoft.com/office/drawing/2014/main" val="3649438479"/>
                    </a:ext>
                  </a:extLst>
                </a:gridCol>
                <a:gridCol w="814935">
                  <a:extLst>
                    <a:ext uri="{9D8B030D-6E8A-4147-A177-3AD203B41FA5}">
                      <a16:colId xmlns:a16="http://schemas.microsoft.com/office/drawing/2014/main" val="1650862180"/>
                    </a:ext>
                  </a:extLst>
                </a:gridCol>
                <a:gridCol w="814935">
                  <a:extLst>
                    <a:ext uri="{9D8B030D-6E8A-4147-A177-3AD203B41FA5}">
                      <a16:colId xmlns:a16="http://schemas.microsoft.com/office/drawing/2014/main" val="3916731722"/>
                    </a:ext>
                  </a:extLst>
                </a:gridCol>
                <a:gridCol w="814935">
                  <a:extLst>
                    <a:ext uri="{9D8B030D-6E8A-4147-A177-3AD203B41FA5}">
                      <a16:colId xmlns:a16="http://schemas.microsoft.com/office/drawing/2014/main" val="3490519440"/>
                    </a:ext>
                  </a:extLst>
                </a:gridCol>
                <a:gridCol w="814935">
                  <a:extLst>
                    <a:ext uri="{9D8B030D-6E8A-4147-A177-3AD203B41FA5}">
                      <a16:colId xmlns:a16="http://schemas.microsoft.com/office/drawing/2014/main" val="4188135601"/>
                    </a:ext>
                  </a:extLst>
                </a:gridCol>
                <a:gridCol w="814935">
                  <a:extLst>
                    <a:ext uri="{9D8B030D-6E8A-4147-A177-3AD203B41FA5}">
                      <a16:colId xmlns:a16="http://schemas.microsoft.com/office/drawing/2014/main" val="192571586"/>
                    </a:ext>
                  </a:extLst>
                </a:gridCol>
                <a:gridCol w="814935">
                  <a:extLst>
                    <a:ext uri="{9D8B030D-6E8A-4147-A177-3AD203B41FA5}">
                      <a16:colId xmlns:a16="http://schemas.microsoft.com/office/drawing/2014/main" val="1205840211"/>
                    </a:ext>
                  </a:extLst>
                </a:gridCol>
                <a:gridCol w="814935">
                  <a:extLst>
                    <a:ext uri="{9D8B030D-6E8A-4147-A177-3AD203B41FA5}">
                      <a16:colId xmlns:a16="http://schemas.microsoft.com/office/drawing/2014/main" val="3478813906"/>
                    </a:ext>
                  </a:extLst>
                </a:gridCol>
                <a:gridCol w="814935">
                  <a:extLst>
                    <a:ext uri="{9D8B030D-6E8A-4147-A177-3AD203B41FA5}">
                      <a16:colId xmlns:a16="http://schemas.microsoft.com/office/drawing/2014/main" val="1106019252"/>
                    </a:ext>
                  </a:extLst>
                </a:gridCol>
                <a:gridCol w="814935">
                  <a:extLst>
                    <a:ext uri="{9D8B030D-6E8A-4147-A177-3AD203B41FA5}">
                      <a16:colId xmlns:a16="http://schemas.microsoft.com/office/drawing/2014/main" val="3490821730"/>
                    </a:ext>
                  </a:extLst>
                </a:gridCol>
                <a:gridCol w="814935">
                  <a:extLst>
                    <a:ext uri="{9D8B030D-6E8A-4147-A177-3AD203B41FA5}">
                      <a16:colId xmlns:a16="http://schemas.microsoft.com/office/drawing/2014/main" val="2211169826"/>
                    </a:ext>
                  </a:extLst>
                </a:gridCol>
              </a:tblGrid>
              <a:tr h="370840">
                <a:tc>
                  <a:txBody>
                    <a:bodyPr/>
                    <a:lstStyle/>
                    <a:p>
                      <a:pPr algn="ctr"/>
                      <a:r>
                        <a:rPr lang="en-US" sz="1700" dirty="0"/>
                        <a:t>2014</a:t>
                      </a:r>
                    </a:p>
                  </a:txBody>
                  <a:tcPr/>
                </a:tc>
                <a:tc>
                  <a:txBody>
                    <a:bodyPr/>
                    <a:lstStyle/>
                    <a:p>
                      <a:pPr algn="ctr"/>
                      <a:r>
                        <a:rPr lang="en-US" sz="1700" dirty="0"/>
                        <a:t>2015</a:t>
                      </a:r>
                    </a:p>
                  </a:txBody>
                  <a:tcPr/>
                </a:tc>
                <a:tc>
                  <a:txBody>
                    <a:bodyPr/>
                    <a:lstStyle/>
                    <a:p>
                      <a:pPr algn="ctr"/>
                      <a:r>
                        <a:rPr lang="en-US" sz="1700" dirty="0"/>
                        <a:t>2016</a:t>
                      </a:r>
                    </a:p>
                  </a:txBody>
                  <a:tcPr/>
                </a:tc>
                <a:tc>
                  <a:txBody>
                    <a:bodyPr/>
                    <a:lstStyle/>
                    <a:p>
                      <a:pPr algn="ctr"/>
                      <a:r>
                        <a:rPr lang="en-US" sz="1700" dirty="0"/>
                        <a:t>2017</a:t>
                      </a:r>
                    </a:p>
                  </a:txBody>
                  <a:tcPr/>
                </a:tc>
                <a:tc>
                  <a:txBody>
                    <a:bodyPr/>
                    <a:lstStyle/>
                    <a:p>
                      <a:pPr algn="ctr"/>
                      <a:r>
                        <a:rPr lang="en-US" sz="1700" dirty="0"/>
                        <a:t>2018</a:t>
                      </a:r>
                    </a:p>
                  </a:txBody>
                  <a:tcPr/>
                </a:tc>
                <a:tc>
                  <a:txBody>
                    <a:bodyPr/>
                    <a:lstStyle/>
                    <a:p>
                      <a:pPr algn="ctr"/>
                      <a:r>
                        <a:rPr lang="en-US" sz="1700" dirty="0"/>
                        <a:t>2019</a:t>
                      </a:r>
                    </a:p>
                  </a:txBody>
                  <a:tcPr/>
                </a:tc>
                <a:tc>
                  <a:txBody>
                    <a:bodyPr/>
                    <a:lstStyle/>
                    <a:p>
                      <a:pPr algn="ctr"/>
                      <a:r>
                        <a:rPr lang="en-US" sz="1700" dirty="0"/>
                        <a:t>2020</a:t>
                      </a:r>
                    </a:p>
                  </a:txBody>
                  <a:tcPr/>
                </a:tc>
                <a:tc>
                  <a:txBody>
                    <a:bodyPr/>
                    <a:lstStyle/>
                    <a:p>
                      <a:pPr algn="ctr"/>
                      <a:r>
                        <a:rPr lang="en-US" sz="1700" dirty="0"/>
                        <a:t>2021</a:t>
                      </a:r>
                    </a:p>
                  </a:txBody>
                  <a:tcPr/>
                </a:tc>
                <a:tc>
                  <a:txBody>
                    <a:bodyPr/>
                    <a:lstStyle/>
                    <a:p>
                      <a:pPr algn="ctr"/>
                      <a:r>
                        <a:rPr lang="en-US" sz="1700" dirty="0"/>
                        <a:t>2022</a:t>
                      </a:r>
                    </a:p>
                  </a:txBody>
                  <a:tcPr/>
                </a:tc>
                <a:tc>
                  <a:txBody>
                    <a:bodyPr/>
                    <a:lstStyle/>
                    <a:p>
                      <a:pPr algn="ctr"/>
                      <a:r>
                        <a:rPr lang="en-US" sz="1700" dirty="0"/>
                        <a:t>2023</a:t>
                      </a:r>
                    </a:p>
                  </a:txBody>
                  <a:tcPr/>
                </a:tc>
                <a:tc>
                  <a:txBody>
                    <a:bodyPr/>
                    <a:lstStyle/>
                    <a:p>
                      <a:pPr algn="ctr"/>
                      <a:r>
                        <a:rPr lang="en-US" sz="1700" dirty="0"/>
                        <a:t>2024</a:t>
                      </a:r>
                    </a:p>
                  </a:txBody>
                  <a:tcPr/>
                </a:tc>
                <a:tc>
                  <a:txBody>
                    <a:bodyPr/>
                    <a:lstStyle/>
                    <a:p>
                      <a:pPr algn="ctr"/>
                      <a:r>
                        <a:rPr lang="en-US" sz="1700" dirty="0"/>
                        <a:t>2025</a:t>
                      </a:r>
                    </a:p>
                  </a:txBody>
                  <a:tcPr/>
                </a:tc>
                <a:tc>
                  <a:txBody>
                    <a:bodyPr/>
                    <a:lstStyle/>
                    <a:p>
                      <a:pPr algn="ctr"/>
                      <a:r>
                        <a:rPr lang="en-US" sz="1700" dirty="0"/>
                        <a:t>2026</a:t>
                      </a:r>
                    </a:p>
                  </a:txBody>
                  <a:tcPr/>
                </a:tc>
                <a:tc>
                  <a:txBody>
                    <a:bodyPr/>
                    <a:lstStyle/>
                    <a:p>
                      <a:pPr algn="ctr"/>
                      <a:r>
                        <a:rPr lang="en-US" sz="1700" dirty="0"/>
                        <a:t>2027</a:t>
                      </a:r>
                    </a:p>
                  </a:txBody>
                  <a:tcPr/>
                </a:tc>
                <a:extLst>
                  <a:ext uri="{0D108BD9-81ED-4DB2-BD59-A6C34878D82A}">
                    <a16:rowId xmlns:a16="http://schemas.microsoft.com/office/drawing/2014/main" val="3779025016"/>
                  </a:ext>
                </a:extLst>
              </a:tr>
            </a:tbl>
          </a:graphicData>
        </a:graphic>
      </p:graphicFrame>
      <p:sp>
        <p:nvSpPr>
          <p:cNvPr id="27" name="Slide Number Placeholder 3">
            <a:extLst>
              <a:ext uri="{FF2B5EF4-FFF2-40B4-BE49-F238E27FC236}">
                <a16:creationId xmlns:a16="http://schemas.microsoft.com/office/drawing/2014/main" id="{178AB003-6769-4AFF-B71F-8F54E7B2DE8E}"/>
              </a:ext>
            </a:extLst>
          </p:cNvPr>
          <p:cNvSpPr>
            <a:spLocks noGrp="1"/>
          </p:cNvSpPr>
          <p:nvPr>
            <p:ph type="sldNum" sz="quarter" idx="2"/>
          </p:nvPr>
        </p:nvSpPr>
        <p:spPr>
          <a:xfrm>
            <a:off x="11664665" y="6432634"/>
            <a:ext cx="214802" cy="21230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136294"/>
                </a:solidFill>
                <a:effectLst/>
                <a:uLnTx/>
                <a:uFillTx/>
                <a:latin typeface="Calibri"/>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900" b="0" i="0" u="none" strike="noStrike" kern="1200" cap="none" spc="0" normalizeH="0" baseline="0" noProof="0" dirty="0">
              <a:ln>
                <a:noFill/>
              </a:ln>
              <a:solidFill>
                <a:srgbClr val="136294"/>
              </a:solidFill>
              <a:effectLst/>
              <a:uLnTx/>
              <a:uFillTx/>
              <a:latin typeface="Calibri"/>
              <a:cs typeface="Arial" pitchFamily="34" charset="0"/>
            </a:endParaRPr>
          </a:p>
        </p:txBody>
      </p:sp>
      <p:sp>
        <p:nvSpPr>
          <p:cNvPr id="28" name="Arrow: Down 27">
            <a:extLst>
              <a:ext uri="{FF2B5EF4-FFF2-40B4-BE49-F238E27FC236}">
                <a16:creationId xmlns:a16="http://schemas.microsoft.com/office/drawing/2014/main" id="{50331A3A-CAA2-44DF-BCA9-43E748D7EAC1}"/>
              </a:ext>
            </a:extLst>
          </p:cNvPr>
          <p:cNvSpPr/>
          <p:nvPr/>
        </p:nvSpPr>
        <p:spPr>
          <a:xfrm rot="10800000">
            <a:off x="6980845" y="6063243"/>
            <a:ext cx="80070" cy="157894"/>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50" b="0" i="0" u="none" strike="noStrike" kern="1200" cap="none" spc="0" normalizeH="0" baseline="0" noProof="0" dirty="0">
              <a:ln>
                <a:noFill/>
              </a:ln>
              <a:solidFill>
                <a:prstClr val="black"/>
              </a:solidFill>
              <a:effectLst/>
              <a:uLnTx/>
              <a:uFillTx/>
              <a:latin typeface="Calibri"/>
              <a:cs typeface="Helvetica" panose="020B0604020202020204" pitchFamily="34" charset="0"/>
            </a:endParaRPr>
          </a:p>
        </p:txBody>
      </p:sp>
    </p:spTree>
    <p:extLst>
      <p:ext uri="{BB962C8B-B14F-4D97-AF65-F5344CB8AC3E}">
        <p14:creationId xmlns:p14="http://schemas.microsoft.com/office/powerpoint/2010/main" val="38305510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F190FF-EA37-4226-9203-FA144E2CC8B0}"/>
              </a:ext>
            </a:extLst>
          </p:cNvPr>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136294"/>
                </a:solidFill>
                <a:effectLst/>
                <a:uLnTx/>
                <a:uFillTx/>
                <a:latin typeface="Calibri"/>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900" b="0" i="0" u="none" strike="noStrike" kern="1200" cap="none" spc="0" normalizeH="0" baseline="0" noProof="0" dirty="0">
              <a:ln>
                <a:noFill/>
              </a:ln>
              <a:solidFill>
                <a:srgbClr val="136294"/>
              </a:solidFill>
              <a:effectLst/>
              <a:uLnTx/>
              <a:uFillTx/>
              <a:latin typeface="Calibri"/>
              <a:cs typeface="Arial" pitchFamily="34" charset="0"/>
            </a:endParaRPr>
          </a:p>
        </p:txBody>
      </p:sp>
      <p:sp>
        <p:nvSpPr>
          <p:cNvPr id="38" name="Rectangle 37">
            <a:extLst>
              <a:ext uri="{FF2B5EF4-FFF2-40B4-BE49-F238E27FC236}">
                <a16:creationId xmlns:a16="http://schemas.microsoft.com/office/drawing/2014/main" id="{4F8085DF-F5B2-49C8-9A15-4240EC8734D0}"/>
              </a:ext>
            </a:extLst>
          </p:cNvPr>
          <p:cNvSpPr/>
          <p:nvPr/>
        </p:nvSpPr>
        <p:spPr>
          <a:xfrm>
            <a:off x="624244" y="68595"/>
            <a:ext cx="62949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36294"/>
                </a:solidFill>
                <a:effectLst/>
                <a:uLnTx/>
                <a:uFillTx/>
                <a:latin typeface="Calibri" panose="020F0502020204030204" pitchFamily="34" charset="0"/>
                <a:cs typeface="Calibri" panose="020F0502020204030204" pitchFamily="34" charset="0"/>
              </a:rPr>
              <a:t>Gene Therapy – what is the opportunity?</a:t>
            </a:r>
          </a:p>
        </p:txBody>
      </p:sp>
      <p:pic>
        <p:nvPicPr>
          <p:cNvPr id="4" name="Picture 3" descr="Diagram&#10;&#10;Description automatically generated with medium confidence">
            <a:extLst>
              <a:ext uri="{FF2B5EF4-FFF2-40B4-BE49-F238E27FC236}">
                <a16:creationId xmlns:a16="http://schemas.microsoft.com/office/drawing/2014/main" id="{0CAD5962-63FC-428A-B45A-C86EB98AC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6880" y="1552586"/>
            <a:ext cx="6671694" cy="3752828"/>
          </a:xfrm>
          <a:prstGeom prst="rect">
            <a:avLst/>
          </a:prstGeom>
        </p:spPr>
      </p:pic>
      <p:sp>
        <p:nvSpPr>
          <p:cNvPr id="5" name="TextBox 4">
            <a:extLst>
              <a:ext uri="{FF2B5EF4-FFF2-40B4-BE49-F238E27FC236}">
                <a16:creationId xmlns:a16="http://schemas.microsoft.com/office/drawing/2014/main" id="{EF0EBA99-DEE9-4346-B024-E233BE1504E1}"/>
              </a:ext>
            </a:extLst>
          </p:cNvPr>
          <p:cNvSpPr txBox="1"/>
          <p:nvPr/>
        </p:nvSpPr>
        <p:spPr>
          <a:xfrm>
            <a:off x="6096000" y="5319216"/>
            <a:ext cx="5903650"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1000" i="1" u="none" strike="noStrike" cap="none" spc="0" normalizeH="0" baseline="0" dirty="0">
                <a:ln>
                  <a:noFill/>
                </a:ln>
                <a:solidFill>
                  <a:srgbClr val="525252"/>
                </a:solidFill>
                <a:effectLst/>
                <a:uFillTx/>
                <a:latin typeface="Helvetica"/>
                <a:ea typeface="Helvetica"/>
                <a:cs typeface="Helvetica"/>
                <a:sym typeface="Helvetica"/>
              </a:rPr>
              <a:t>https://www.fda.gov/consumers/consumer-updates/what-gene-therapy-how-does-it-work</a:t>
            </a:r>
          </a:p>
        </p:txBody>
      </p:sp>
      <p:sp>
        <p:nvSpPr>
          <p:cNvPr id="8" name="TextBox 7">
            <a:extLst>
              <a:ext uri="{FF2B5EF4-FFF2-40B4-BE49-F238E27FC236}">
                <a16:creationId xmlns:a16="http://schemas.microsoft.com/office/drawing/2014/main" id="{FEFCE086-CDD1-4EC0-A914-34D6F6978995}"/>
              </a:ext>
            </a:extLst>
          </p:cNvPr>
          <p:cNvSpPr txBox="1"/>
          <p:nvPr/>
        </p:nvSpPr>
        <p:spPr>
          <a:xfrm>
            <a:off x="889813" y="2106584"/>
            <a:ext cx="3990354" cy="456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lvl="0" indent="-285750" algn="l" defTabSz="825500" rtl="0" eaLnBrk="1" fontAlgn="auto" latinLnBrk="0" hangingPunct="0">
              <a:lnSpc>
                <a:spcPct val="100000"/>
              </a:lnSpc>
              <a:spcBef>
                <a:spcPts val="6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Helvetica"/>
              <a:cs typeface="Calibri" panose="020F0502020204030204" pitchFamily="34" charset="0"/>
              <a:sym typeface="Helvetica"/>
            </a:endParaRPr>
          </a:p>
        </p:txBody>
      </p:sp>
      <p:sp>
        <p:nvSpPr>
          <p:cNvPr id="9" name="TextBox 8">
            <a:extLst>
              <a:ext uri="{FF2B5EF4-FFF2-40B4-BE49-F238E27FC236}">
                <a16:creationId xmlns:a16="http://schemas.microsoft.com/office/drawing/2014/main" id="{C2A827B8-B209-4EEB-9871-3260DB3332C3}"/>
              </a:ext>
            </a:extLst>
          </p:cNvPr>
          <p:cNvSpPr txBox="1"/>
          <p:nvPr/>
        </p:nvSpPr>
        <p:spPr>
          <a:xfrm>
            <a:off x="481063" y="1347402"/>
            <a:ext cx="4622459"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00000"/>
              </a:lnSpc>
              <a:spcBef>
                <a:spcPts val="600"/>
              </a:spcBef>
              <a:spcAft>
                <a:spcPts val="0"/>
              </a:spcAft>
              <a:buClrTx/>
              <a:buSzTx/>
              <a:buFontTx/>
              <a:buNone/>
              <a:tabLst/>
              <a:defRPr/>
            </a:pPr>
            <a:r>
              <a:rPr lang="en-US" b="1" dirty="0">
                <a:solidFill>
                  <a:sysClr val="windowText" lastClr="000000"/>
                </a:solidFill>
                <a:latin typeface="Calibri" panose="020F0502020204030204" pitchFamily="34" charset="0"/>
                <a:ea typeface="Helvetica"/>
                <a:cs typeface="Calibri" panose="020F0502020204030204" pitchFamily="34" charset="0"/>
                <a:sym typeface="Helvetica"/>
              </a:rPr>
              <a:t>Over </a:t>
            </a:r>
            <a:r>
              <a:rPr lang="en-US" b="1" dirty="0">
                <a:solidFill>
                  <a:schemeClr val="accent1">
                    <a:lumMod val="60000"/>
                    <a:lumOff val="40000"/>
                  </a:schemeClr>
                </a:solidFill>
                <a:latin typeface="Calibri" panose="020F0502020204030204" pitchFamily="34" charset="0"/>
                <a:ea typeface="Helvetica"/>
                <a:cs typeface="Calibri" panose="020F0502020204030204" pitchFamily="34" charset="0"/>
                <a:sym typeface="Helvetica"/>
              </a:rPr>
              <a:t>7000</a:t>
            </a:r>
            <a:r>
              <a:rPr lang="en-US" b="1" dirty="0">
                <a:solidFill>
                  <a:sysClr val="windowText" lastClr="000000"/>
                </a:solidFill>
                <a:latin typeface="Calibri" panose="020F0502020204030204" pitchFamily="34" charset="0"/>
                <a:ea typeface="Helvetica"/>
                <a:cs typeface="Calibri" panose="020F0502020204030204" pitchFamily="34" charset="0"/>
                <a:sym typeface="Helvetica"/>
              </a:rPr>
              <a:t> rare diseases…</a:t>
            </a:r>
          </a:p>
          <a:p>
            <a:pPr marL="0" marR="0" lvl="0" indent="0" algn="l" defTabSz="825500" rtl="0" eaLnBrk="1" fontAlgn="auto" latinLnBrk="0" hangingPunct="0">
              <a:lnSpc>
                <a:spcPct val="100000"/>
              </a:lnSpc>
              <a:spcBef>
                <a:spcPts val="600"/>
              </a:spcBef>
              <a:spcAft>
                <a:spcPts val="0"/>
              </a:spcAft>
              <a:buClrTx/>
              <a:buSzTx/>
              <a:buFontTx/>
              <a:buNone/>
              <a:tabLst/>
              <a:defRPr/>
            </a:pPr>
            <a:r>
              <a:rPr lang="en-US" b="1" dirty="0">
                <a:solidFill>
                  <a:sysClr val="windowText" lastClr="000000"/>
                </a:solidFill>
                <a:latin typeface="Calibri" panose="020F0502020204030204" pitchFamily="34" charset="0"/>
                <a:ea typeface="Helvetica"/>
                <a:cs typeface="Calibri" panose="020F0502020204030204" pitchFamily="34" charset="0"/>
                <a:sym typeface="Helvetica"/>
              </a:rPr>
              <a:t>        </a:t>
            </a:r>
            <a:r>
              <a:rPr kumimoji="0" 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Helvetica"/>
                <a:cs typeface="Calibri" panose="020F0502020204030204" pitchFamily="34" charset="0"/>
                <a:sym typeface="Helvetica"/>
              </a:rPr>
              <a:t>Over </a:t>
            </a:r>
            <a:r>
              <a:rPr kumimoji="0" lang="en-US" sz="1800" b="1"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Helvetica"/>
                <a:cs typeface="Calibri" panose="020F0502020204030204" pitchFamily="34" charset="0"/>
                <a:sym typeface="Helvetica"/>
              </a:rPr>
              <a:t>5000</a:t>
            </a:r>
            <a:r>
              <a:rPr kumimoji="0" 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Helvetica"/>
                <a:cs typeface="Calibri" panose="020F0502020204030204" pitchFamily="34" charset="0"/>
                <a:sym typeface="Helvetica"/>
              </a:rPr>
              <a:t> rare genetic diseases…</a:t>
            </a:r>
          </a:p>
          <a:p>
            <a:pPr marL="0" marR="0" lvl="0" indent="0" algn="l" defTabSz="825500" rtl="0" eaLnBrk="1" fontAlgn="auto" latinLnBrk="0" hangingPunct="0">
              <a:lnSpc>
                <a:spcPct val="100000"/>
              </a:lnSpc>
              <a:spcBef>
                <a:spcPts val="600"/>
              </a:spcBef>
              <a:spcAft>
                <a:spcPts val="0"/>
              </a:spcAft>
              <a:buClrTx/>
              <a:buSzTx/>
              <a:buFontTx/>
              <a:buNone/>
              <a:tabLst/>
              <a:defRPr/>
            </a:pPr>
            <a:r>
              <a:rPr lang="en-US" b="1" dirty="0">
                <a:solidFill>
                  <a:sysClr val="windowText" lastClr="000000"/>
                </a:solidFill>
                <a:latin typeface="Calibri" panose="020F0502020204030204" pitchFamily="34" charset="0"/>
                <a:ea typeface="Helvetica"/>
                <a:cs typeface="Calibri" panose="020F0502020204030204" pitchFamily="34" charset="0"/>
                <a:sym typeface="Helvetica"/>
              </a:rPr>
              <a:t>                 Over </a:t>
            </a:r>
            <a:r>
              <a:rPr lang="en-US" b="1" dirty="0">
                <a:solidFill>
                  <a:schemeClr val="accent1">
                    <a:lumMod val="60000"/>
                    <a:lumOff val="40000"/>
                  </a:schemeClr>
                </a:solidFill>
                <a:latin typeface="Calibri" panose="020F0502020204030204" pitchFamily="34" charset="0"/>
                <a:ea typeface="Helvetica"/>
                <a:cs typeface="Calibri" panose="020F0502020204030204" pitchFamily="34" charset="0"/>
                <a:sym typeface="Helvetica"/>
              </a:rPr>
              <a:t>4000</a:t>
            </a:r>
            <a:r>
              <a:rPr lang="en-US" b="1" dirty="0">
                <a:solidFill>
                  <a:sysClr val="windowText" lastClr="000000"/>
                </a:solidFill>
                <a:latin typeface="Calibri" panose="020F0502020204030204" pitchFamily="34" charset="0"/>
                <a:ea typeface="Helvetica"/>
                <a:cs typeface="Calibri" panose="020F0502020204030204" pitchFamily="34" charset="0"/>
                <a:sym typeface="Helvetica"/>
              </a:rPr>
              <a:t> rare single-gene diseases</a:t>
            </a:r>
            <a:endParaRPr kumimoji="0" lang="en-US"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Helvetica"/>
              <a:cs typeface="Calibri" panose="020F0502020204030204" pitchFamily="34" charset="0"/>
              <a:sym typeface="Helvetica"/>
            </a:endParaRPr>
          </a:p>
          <a:p>
            <a:pPr marL="0" marR="0" lvl="0" indent="0" algn="l" defTabSz="825500" rtl="0" eaLnBrk="1" fontAlgn="auto" latinLnBrk="0" hangingPunct="0">
              <a:lnSpc>
                <a:spcPct val="100000"/>
              </a:lnSpc>
              <a:spcBef>
                <a:spcPts val="60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Helvetica"/>
              <a:cs typeface="Calibri" panose="020F0502020204030204" pitchFamily="34" charset="0"/>
              <a:sym typeface="Helvetica"/>
            </a:endParaRPr>
          </a:p>
        </p:txBody>
      </p:sp>
      <p:graphicFrame>
        <p:nvGraphicFramePr>
          <p:cNvPr id="6" name="Diagram 5">
            <a:extLst>
              <a:ext uri="{FF2B5EF4-FFF2-40B4-BE49-F238E27FC236}">
                <a16:creationId xmlns:a16="http://schemas.microsoft.com/office/drawing/2014/main" id="{DA95B27E-AFCE-436B-A395-E169BB8B33D8}"/>
              </a:ext>
            </a:extLst>
          </p:cNvPr>
          <p:cNvGraphicFramePr/>
          <p:nvPr/>
        </p:nvGraphicFramePr>
        <p:xfrm>
          <a:off x="462355" y="2731168"/>
          <a:ext cx="4181130" cy="2589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a:extLst>
              <a:ext uri="{FF2B5EF4-FFF2-40B4-BE49-F238E27FC236}">
                <a16:creationId xmlns:a16="http://schemas.microsoft.com/office/drawing/2014/main" id="{22BD1B33-E3A7-4B45-A95A-CC77A7998F6C}"/>
              </a:ext>
            </a:extLst>
          </p:cNvPr>
          <p:cNvGrpSpPr/>
          <p:nvPr/>
        </p:nvGrpSpPr>
        <p:grpSpPr>
          <a:xfrm>
            <a:off x="4708995" y="5347335"/>
            <a:ext cx="1885950" cy="813802"/>
            <a:chOff x="4736811" y="5341656"/>
            <a:chExt cx="1885950" cy="813802"/>
          </a:xfrm>
        </p:grpSpPr>
        <p:sp>
          <p:nvSpPr>
            <p:cNvPr id="10" name="Rectangle: Rounded Corners 9">
              <a:extLst>
                <a:ext uri="{FF2B5EF4-FFF2-40B4-BE49-F238E27FC236}">
                  <a16:creationId xmlns:a16="http://schemas.microsoft.com/office/drawing/2014/main" id="{664CB259-2A12-49D3-9C47-1E9147298029}"/>
                </a:ext>
              </a:extLst>
            </p:cNvPr>
            <p:cNvSpPr/>
            <p:nvPr/>
          </p:nvSpPr>
          <p:spPr>
            <a:xfrm>
              <a:off x="4880167" y="5380255"/>
              <a:ext cx="1599238" cy="775203"/>
            </a:xfrm>
            <a:prstGeom prst="roundRect">
              <a:avLst/>
            </a:prstGeom>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1219261"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6394"/>
                </a:solidFill>
                <a:effectLst/>
                <a:uFillTx/>
                <a:latin typeface="Helvetica"/>
                <a:ea typeface="Helvetica"/>
                <a:cs typeface="Helvetica"/>
                <a:sym typeface="Helvetica"/>
              </a:endParaRPr>
            </a:p>
          </p:txBody>
        </p:sp>
        <p:sp>
          <p:nvSpPr>
            <p:cNvPr id="7" name="TextBox 6">
              <a:extLst>
                <a:ext uri="{FF2B5EF4-FFF2-40B4-BE49-F238E27FC236}">
                  <a16:creationId xmlns:a16="http://schemas.microsoft.com/office/drawing/2014/main" id="{0D2F5FEF-1DE7-466A-A0F7-626F0A5FF77E}"/>
                </a:ext>
              </a:extLst>
            </p:cNvPr>
            <p:cNvSpPr txBox="1"/>
            <p:nvPr/>
          </p:nvSpPr>
          <p:spPr>
            <a:xfrm>
              <a:off x="4736811" y="5341656"/>
              <a:ext cx="1885950"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525252"/>
                  </a:solidFill>
                  <a:effectLst/>
                  <a:uFillTx/>
                  <a:ea typeface="Helvetica"/>
                  <a:cs typeface="Helvetica"/>
                  <a:sym typeface="Helvetica"/>
                </a:rPr>
                <a:t>e.g., </a:t>
              </a:r>
            </a:p>
            <a:p>
              <a:pPr marL="0" marR="0" indent="0" algn="ctr"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525252"/>
                  </a:solidFill>
                  <a:effectLst/>
                  <a:uFillTx/>
                  <a:ea typeface="Helvetica"/>
                  <a:cs typeface="Helvetica"/>
                  <a:sym typeface="Helvetica"/>
                </a:rPr>
                <a:t>Adeno-associated </a:t>
              </a:r>
            </a:p>
            <a:p>
              <a:pPr marL="0" marR="0" indent="0" algn="ctr"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525252"/>
                  </a:solidFill>
                  <a:effectLst/>
                  <a:uFillTx/>
                  <a:ea typeface="Helvetica"/>
                  <a:cs typeface="Helvetica"/>
                  <a:sym typeface="Helvetica"/>
                </a:rPr>
                <a:t>viruses (AAVs)</a:t>
              </a:r>
            </a:p>
          </p:txBody>
        </p:sp>
      </p:grpSp>
      <p:sp>
        <p:nvSpPr>
          <p:cNvPr id="3" name="Arrow: Up 2">
            <a:extLst>
              <a:ext uri="{FF2B5EF4-FFF2-40B4-BE49-F238E27FC236}">
                <a16:creationId xmlns:a16="http://schemas.microsoft.com/office/drawing/2014/main" id="{C43CAC59-0DB4-4C5E-9656-BD67CE382601}"/>
              </a:ext>
            </a:extLst>
          </p:cNvPr>
          <p:cNvSpPr/>
          <p:nvPr/>
        </p:nvSpPr>
        <p:spPr>
          <a:xfrm rot="2180585">
            <a:off x="6323483" y="4774316"/>
            <a:ext cx="428625" cy="908413"/>
          </a:xfrm>
          <a:prstGeom prst="upArrow">
            <a:avLst/>
          </a:prstGeom>
          <a:solidFill>
            <a:srgbClr val="00F5E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219261"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6394"/>
              </a:solidFill>
              <a:effectLst/>
              <a:uFillTx/>
              <a:latin typeface="Helvetica"/>
              <a:ea typeface="Helvetica"/>
              <a:cs typeface="Helvetica"/>
              <a:sym typeface="Helvetica"/>
            </a:endParaRPr>
          </a:p>
        </p:txBody>
      </p:sp>
    </p:spTree>
    <p:extLst>
      <p:ext uri="{BB962C8B-B14F-4D97-AF65-F5344CB8AC3E}">
        <p14:creationId xmlns:p14="http://schemas.microsoft.com/office/powerpoint/2010/main" val="180647027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F190FF-EA37-4226-9203-FA144E2CC8B0}"/>
              </a:ext>
            </a:extLst>
          </p:cNvPr>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136294"/>
                </a:solidFill>
                <a:effectLst/>
                <a:uLnTx/>
                <a:uFillTx/>
                <a:latin typeface="Calibri"/>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900" b="0" i="0" u="none" strike="noStrike" kern="1200" cap="none" spc="0" normalizeH="0" baseline="0" noProof="0" dirty="0">
              <a:ln>
                <a:noFill/>
              </a:ln>
              <a:solidFill>
                <a:srgbClr val="136294"/>
              </a:solidFill>
              <a:effectLst/>
              <a:uLnTx/>
              <a:uFillTx/>
              <a:latin typeface="Calibri"/>
              <a:cs typeface="Arial" pitchFamily="34" charset="0"/>
            </a:endParaRPr>
          </a:p>
        </p:txBody>
      </p:sp>
      <p:sp>
        <p:nvSpPr>
          <p:cNvPr id="38" name="Rectangle 37">
            <a:extLst>
              <a:ext uri="{FF2B5EF4-FFF2-40B4-BE49-F238E27FC236}">
                <a16:creationId xmlns:a16="http://schemas.microsoft.com/office/drawing/2014/main" id="{4F8085DF-F5B2-49C8-9A15-4240EC8734D0}"/>
              </a:ext>
            </a:extLst>
          </p:cNvPr>
          <p:cNvSpPr/>
          <p:nvPr/>
        </p:nvSpPr>
        <p:spPr>
          <a:xfrm>
            <a:off x="624244" y="68595"/>
            <a:ext cx="59801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36294"/>
                </a:solidFill>
                <a:effectLst/>
                <a:uLnTx/>
                <a:uFillTx/>
                <a:latin typeface="Calibri" panose="020F0502020204030204" pitchFamily="34" charset="0"/>
                <a:cs typeface="Calibri" panose="020F0502020204030204" pitchFamily="34" charset="0"/>
              </a:rPr>
              <a:t>Gene Therapy – What is the challenge?</a:t>
            </a:r>
          </a:p>
        </p:txBody>
      </p:sp>
      <p:pic>
        <p:nvPicPr>
          <p:cNvPr id="5" name="Graphic 4" descr="Users with solid fill">
            <a:extLst>
              <a:ext uri="{FF2B5EF4-FFF2-40B4-BE49-F238E27FC236}">
                <a16:creationId xmlns:a16="http://schemas.microsoft.com/office/drawing/2014/main" id="{79530321-3AB4-40C1-AD0C-D5D0BDD8BB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67765" y="4523913"/>
            <a:ext cx="914400" cy="914400"/>
          </a:xfrm>
          <a:prstGeom prst="rect">
            <a:avLst/>
          </a:prstGeom>
        </p:spPr>
      </p:pic>
      <p:pic>
        <p:nvPicPr>
          <p:cNvPr id="7" name="Graphic 6" descr="Group with solid fill">
            <a:extLst>
              <a:ext uri="{FF2B5EF4-FFF2-40B4-BE49-F238E27FC236}">
                <a16:creationId xmlns:a16="http://schemas.microsoft.com/office/drawing/2014/main" id="{B5379301-E76A-4448-9B39-1CE31CA141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15240" y="998738"/>
            <a:ext cx="914400" cy="914400"/>
          </a:xfrm>
          <a:prstGeom prst="rect">
            <a:avLst/>
          </a:prstGeom>
        </p:spPr>
      </p:pic>
      <p:pic>
        <p:nvPicPr>
          <p:cNvPr id="41" name="Graphic 40" descr="Group with solid fill">
            <a:extLst>
              <a:ext uri="{FF2B5EF4-FFF2-40B4-BE49-F238E27FC236}">
                <a16:creationId xmlns:a16="http://schemas.microsoft.com/office/drawing/2014/main" id="{D71BB5B9-8A34-4154-A04D-7D9BA957C2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72440" y="1419687"/>
            <a:ext cx="914400" cy="914400"/>
          </a:xfrm>
          <a:prstGeom prst="rect">
            <a:avLst/>
          </a:prstGeom>
        </p:spPr>
      </p:pic>
      <p:pic>
        <p:nvPicPr>
          <p:cNvPr id="42" name="Graphic 41" descr="Group with solid fill">
            <a:extLst>
              <a:ext uri="{FF2B5EF4-FFF2-40B4-BE49-F238E27FC236}">
                <a16:creationId xmlns:a16="http://schemas.microsoft.com/office/drawing/2014/main" id="{3739B5DC-7222-4764-BF22-056FCAE63C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91943" y="1419687"/>
            <a:ext cx="914400" cy="914400"/>
          </a:xfrm>
          <a:prstGeom prst="rect">
            <a:avLst/>
          </a:prstGeom>
        </p:spPr>
      </p:pic>
      <p:pic>
        <p:nvPicPr>
          <p:cNvPr id="43" name="Graphic 42" descr="Group with solid fill">
            <a:extLst>
              <a:ext uri="{FF2B5EF4-FFF2-40B4-BE49-F238E27FC236}">
                <a16:creationId xmlns:a16="http://schemas.microsoft.com/office/drawing/2014/main" id="{2796650A-5AFA-458D-992C-063C105E90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8882" y="1876887"/>
            <a:ext cx="914400" cy="914400"/>
          </a:xfrm>
          <a:prstGeom prst="rect">
            <a:avLst/>
          </a:prstGeom>
        </p:spPr>
      </p:pic>
      <p:pic>
        <p:nvPicPr>
          <p:cNvPr id="44" name="Graphic 43" descr="Group with solid fill">
            <a:extLst>
              <a:ext uri="{FF2B5EF4-FFF2-40B4-BE49-F238E27FC236}">
                <a16:creationId xmlns:a16="http://schemas.microsoft.com/office/drawing/2014/main" id="{1FE13771-C9BC-4CF4-BA7C-2845A68F4B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2001" y="1876887"/>
            <a:ext cx="914400" cy="914400"/>
          </a:xfrm>
          <a:prstGeom prst="rect">
            <a:avLst/>
          </a:prstGeom>
        </p:spPr>
      </p:pic>
      <p:pic>
        <p:nvPicPr>
          <p:cNvPr id="45" name="Graphic 44" descr="Group with solid fill">
            <a:extLst>
              <a:ext uri="{FF2B5EF4-FFF2-40B4-BE49-F238E27FC236}">
                <a16:creationId xmlns:a16="http://schemas.microsoft.com/office/drawing/2014/main" id="{D6821A41-BCC8-454A-9E62-6438359D5A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69856" y="2301535"/>
            <a:ext cx="914400" cy="914400"/>
          </a:xfrm>
          <a:prstGeom prst="rect">
            <a:avLst/>
          </a:prstGeom>
        </p:spPr>
      </p:pic>
      <p:pic>
        <p:nvPicPr>
          <p:cNvPr id="47" name="Graphic 46" descr="Test tubes with solid fill">
            <a:extLst>
              <a:ext uri="{FF2B5EF4-FFF2-40B4-BE49-F238E27FC236}">
                <a16:creationId xmlns:a16="http://schemas.microsoft.com/office/drawing/2014/main" id="{57E2E5D1-CA26-454E-95CC-1480CB544B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7357" y="1527699"/>
            <a:ext cx="914400" cy="914400"/>
          </a:xfrm>
          <a:prstGeom prst="rect">
            <a:avLst/>
          </a:prstGeom>
        </p:spPr>
      </p:pic>
      <p:pic>
        <p:nvPicPr>
          <p:cNvPr id="49" name="Graphic 48" descr="DNA with solid fill">
            <a:extLst>
              <a:ext uri="{FF2B5EF4-FFF2-40B4-BE49-F238E27FC236}">
                <a16:creationId xmlns:a16="http://schemas.microsoft.com/office/drawing/2014/main" id="{59080A30-1323-4A10-A210-08EB94AA4C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7357" y="4595684"/>
            <a:ext cx="914400" cy="914400"/>
          </a:xfrm>
          <a:prstGeom prst="rect">
            <a:avLst/>
          </a:prstGeom>
        </p:spPr>
      </p:pic>
      <p:sp>
        <p:nvSpPr>
          <p:cNvPr id="50" name="Arrow: Right 49">
            <a:extLst>
              <a:ext uri="{FF2B5EF4-FFF2-40B4-BE49-F238E27FC236}">
                <a16:creationId xmlns:a16="http://schemas.microsoft.com/office/drawing/2014/main" id="{D32B9642-850E-4A33-92A1-A18BB3FC1CE6}"/>
              </a:ext>
            </a:extLst>
          </p:cNvPr>
          <p:cNvSpPr/>
          <p:nvPr/>
        </p:nvSpPr>
        <p:spPr>
          <a:xfrm>
            <a:off x="2550114" y="998738"/>
            <a:ext cx="2796466" cy="1123025"/>
          </a:xfrm>
          <a:prstGeom prst="rightArrow">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219261"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6394"/>
              </a:solidFill>
              <a:effectLst/>
              <a:uFillTx/>
              <a:latin typeface="Helvetica"/>
              <a:ea typeface="Helvetica"/>
              <a:cs typeface="Helvetica"/>
              <a:sym typeface="Helvetica"/>
            </a:endParaRPr>
          </a:p>
        </p:txBody>
      </p:sp>
      <p:sp>
        <p:nvSpPr>
          <p:cNvPr id="51" name="Arrow: Right 50">
            <a:extLst>
              <a:ext uri="{FF2B5EF4-FFF2-40B4-BE49-F238E27FC236}">
                <a16:creationId xmlns:a16="http://schemas.microsoft.com/office/drawing/2014/main" id="{830993D7-8954-41C9-8A77-522B6028A461}"/>
              </a:ext>
            </a:extLst>
          </p:cNvPr>
          <p:cNvSpPr/>
          <p:nvPr/>
        </p:nvSpPr>
        <p:spPr>
          <a:xfrm>
            <a:off x="2535315" y="4387059"/>
            <a:ext cx="2796466" cy="1123025"/>
          </a:xfrm>
          <a:prstGeom prst="rightArrow">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219261"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6394"/>
              </a:solidFill>
              <a:effectLst/>
              <a:uFillTx/>
              <a:latin typeface="Helvetica"/>
              <a:ea typeface="Helvetica"/>
              <a:cs typeface="Helvetica"/>
              <a:sym typeface="Helvetica"/>
            </a:endParaRPr>
          </a:p>
        </p:txBody>
      </p:sp>
      <p:sp>
        <p:nvSpPr>
          <p:cNvPr id="52" name="Arrow: Right 51">
            <a:extLst>
              <a:ext uri="{FF2B5EF4-FFF2-40B4-BE49-F238E27FC236}">
                <a16:creationId xmlns:a16="http://schemas.microsoft.com/office/drawing/2014/main" id="{21A40751-C8FA-41D3-A24B-C171F4283070}"/>
              </a:ext>
            </a:extLst>
          </p:cNvPr>
          <p:cNvSpPr/>
          <p:nvPr/>
        </p:nvSpPr>
        <p:spPr>
          <a:xfrm rot="10800000">
            <a:off x="2352961" y="1913138"/>
            <a:ext cx="2796466" cy="1123025"/>
          </a:xfrm>
          <a:prstGeom prst="rightArrow">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219261"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6394"/>
              </a:solidFill>
              <a:effectLst/>
              <a:uFillTx/>
              <a:latin typeface="Helvetica"/>
              <a:ea typeface="Helvetica"/>
              <a:cs typeface="Helvetica"/>
              <a:sym typeface="Helvetica"/>
            </a:endParaRPr>
          </a:p>
        </p:txBody>
      </p:sp>
      <p:sp>
        <p:nvSpPr>
          <p:cNvPr id="53" name="Arrow: Left 52">
            <a:extLst>
              <a:ext uri="{FF2B5EF4-FFF2-40B4-BE49-F238E27FC236}">
                <a16:creationId xmlns:a16="http://schemas.microsoft.com/office/drawing/2014/main" id="{18E0F384-187E-4D90-AA6B-65654D9B9B2F}"/>
              </a:ext>
            </a:extLst>
          </p:cNvPr>
          <p:cNvSpPr/>
          <p:nvPr/>
        </p:nvSpPr>
        <p:spPr>
          <a:xfrm>
            <a:off x="3345401" y="5442762"/>
            <a:ext cx="798990" cy="383959"/>
          </a:xfrm>
          <a:prstGeom prst="leftArrow">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219261"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6394"/>
              </a:solidFill>
              <a:effectLst/>
              <a:uFillTx/>
              <a:latin typeface="Helvetica"/>
              <a:ea typeface="Helvetica"/>
              <a:cs typeface="Helvetica"/>
              <a:sym typeface="Helvetica"/>
            </a:endParaRPr>
          </a:p>
        </p:txBody>
      </p:sp>
      <p:sp>
        <p:nvSpPr>
          <p:cNvPr id="54" name="TextBox 53">
            <a:extLst>
              <a:ext uri="{FF2B5EF4-FFF2-40B4-BE49-F238E27FC236}">
                <a16:creationId xmlns:a16="http://schemas.microsoft.com/office/drawing/2014/main" id="{ECCBBED4-5BD0-4C48-8B61-C9179993DDC5}"/>
              </a:ext>
            </a:extLst>
          </p:cNvPr>
          <p:cNvSpPr txBox="1"/>
          <p:nvPr/>
        </p:nvSpPr>
        <p:spPr>
          <a:xfrm>
            <a:off x="2760955" y="1356916"/>
            <a:ext cx="1997476"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bg1"/>
                </a:solidFill>
                <a:effectLst/>
                <a:uFillTx/>
                <a:latin typeface="Helvetica"/>
                <a:ea typeface="Helvetica"/>
                <a:cs typeface="Helvetica"/>
                <a:sym typeface="Helvetica"/>
              </a:rPr>
              <a:t>Investment</a:t>
            </a:r>
          </a:p>
        </p:txBody>
      </p:sp>
      <p:sp>
        <p:nvSpPr>
          <p:cNvPr id="55" name="TextBox 54">
            <a:extLst>
              <a:ext uri="{FF2B5EF4-FFF2-40B4-BE49-F238E27FC236}">
                <a16:creationId xmlns:a16="http://schemas.microsoft.com/office/drawing/2014/main" id="{1F497C06-B29A-4486-9D0D-CB70BF1091C8}"/>
              </a:ext>
            </a:extLst>
          </p:cNvPr>
          <p:cNvSpPr txBox="1"/>
          <p:nvPr/>
        </p:nvSpPr>
        <p:spPr>
          <a:xfrm>
            <a:off x="2952186" y="2267616"/>
            <a:ext cx="1997476"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bg1"/>
                </a:solidFill>
                <a:effectLst/>
                <a:uFillTx/>
                <a:latin typeface="Helvetica"/>
                <a:ea typeface="Helvetica"/>
                <a:cs typeface="Helvetica"/>
                <a:sym typeface="Helvetica"/>
              </a:rPr>
              <a:t>ROI</a:t>
            </a:r>
          </a:p>
        </p:txBody>
      </p:sp>
      <p:sp>
        <p:nvSpPr>
          <p:cNvPr id="56" name="TextBox 55">
            <a:extLst>
              <a:ext uri="{FF2B5EF4-FFF2-40B4-BE49-F238E27FC236}">
                <a16:creationId xmlns:a16="http://schemas.microsoft.com/office/drawing/2014/main" id="{F5DF5E3E-48B1-415C-AED5-0C1477CE2911}"/>
              </a:ext>
            </a:extLst>
          </p:cNvPr>
          <p:cNvSpPr txBox="1"/>
          <p:nvPr/>
        </p:nvSpPr>
        <p:spPr>
          <a:xfrm>
            <a:off x="2760955" y="4715756"/>
            <a:ext cx="1997476"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bg1"/>
                </a:solidFill>
                <a:effectLst/>
                <a:uFillTx/>
                <a:latin typeface="Helvetica"/>
                <a:ea typeface="Helvetica"/>
                <a:cs typeface="Helvetica"/>
                <a:sym typeface="Helvetica"/>
              </a:rPr>
              <a:t>Investment</a:t>
            </a:r>
          </a:p>
        </p:txBody>
      </p:sp>
      <p:sp>
        <p:nvSpPr>
          <p:cNvPr id="57" name="TextBox 56">
            <a:extLst>
              <a:ext uri="{FF2B5EF4-FFF2-40B4-BE49-F238E27FC236}">
                <a16:creationId xmlns:a16="http://schemas.microsoft.com/office/drawing/2014/main" id="{4ECD91D6-5669-494A-8477-8A858756C025}"/>
              </a:ext>
            </a:extLst>
          </p:cNvPr>
          <p:cNvSpPr txBox="1"/>
          <p:nvPr/>
        </p:nvSpPr>
        <p:spPr>
          <a:xfrm>
            <a:off x="8304685" y="1354545"/>
            <a:ext cx="3379137" cy="1826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525252"/>
                </a:solidFill>
                <a:effectLst/>
                <a:uFillTx/>
                <a:latin typeface="Helvetica"/>
                <a:ea typeface="Helvetica"/>
                <a:cs typeface="Helvetica"/>
                <a:sym typeface="Helvetica"/>
              </a:rPr>
              <a:t>Most pharmaceutical investment is directed at common diseases and disorders</a:t>
            </a:r>
          </a:p>
          <a:p>
            <a:pPr marL="0" marR="0" indent="0" algn="ctr" defTabSz="825500" rtl="0" fontAlgn="auto" latinLnBrk="0" hangingPunct="0">
              <a:lnSpc>
                <a:spcPct val="100000"/>
              </a:lnSpc>
              <a:spcBef>
                <a:spcPts val="0"/>
              </a:spcBef>
              <a:spcAft>
                <a:spcPts val="0"/>
              </a:spcAft>
              <a:buClrTx/>
              <a:buSzTx/>
              <a:buFontTx/>
              <a:buNone/>
              <a:tabLst/>
            </a:pPr>
            <a:endParaRPr kumimoji="0" lang="en-US" sz="1600" b="1" i="0" u="none" strike="noStrike" cap="none" spc="0" normalizeH="0" baseline="0" dirty="0">
              <a:ln>
                <a:noFill/>
              </a:ln>
              <a:solidFill>
                <a:srgbClr val="525252"/>
              </a:solidFill>
              <a:effectLst/>
              <a:uFillTx/>
              <a:latin typeface="Helvetica"/>
              <a:ea typeface="Helvetica"/>
              <a:cs typeface="Helvetica"/>
              <a:sym typeface="Helvetica"/>
            </a:endParaRPr>
          </a:p>
          <a:p>
            <a:pPr marL="0" marR="0" indent="0" algn="ctr" defTabSz="825500" rtl="0" fontAlgn="auto" latinLnBrk="0" hangingPunct="0">
              <a:lnSpc>
                <a:spcPct val="100000"/>
              </a:lnSpc>
              <a:spcBef>
                <a:spcPts val="0"/>
              </a:spcBef>
              <a:spcAft>
                <a:spcPts val="0"/>
              </a:spcAft>
              <a:buClrTx/>
              <a:buSzTx/>
              <a:buFontTx/>
              <a:buNone/>
              <a:tabLst/>
            </a:pPr>
            <a:r>
              <a:rPr lang="en-US" sz="1600" b="1" dirty="0">
                <a:solidFill>
                  <a:schemeClr val="accent2">
                    <a:lumMod val="75000"/>
                  </a:schemeClr>
                </a:solidFill>
                <a:latin typeface="Helvetica"/>
                <a:ea typeface="Helvetica"/>
                <a:cs typeface="Helvetica"/>
                <a:sym typeface="Helvetica"/>
              </a:rPr>
              <a:t>Efficiencies of scale</a:t>
            </a:r>
          </a:p>
          <a:p>
            <a:pPr marL="0" marR="0" indent="0" algn="ctr" defTabSz="8255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chemeClr val="accent2">
                    <a:lumMod val="75000"/>
                  </a:schemeClr>
                </a:solidFill>
                <a:effectLst/>
                <a:uFillTx/>
                <a:latin typeface="Helvetica"/>
                <a:ea typeface="Helvetica"/>
                <a:cs typeface="Helvetica"/>
                <a:sym typeface="Helvetica"/>
              </a:rPr>
              <a:t>Established regulatory path</a:t>
            </a:r>
          </a:p>
          <a:p>
            <a:pPr marL="0" marR="0" indent="0" algn="ctr" defTabSz="825500" rtl="0" fontAlgn="auto" latinLnBrk="0" hangingPunct="0">
              <a:lnSpc>
                <a:spcPct val="100000"/>
              </a:lnSpc>
              <a:spcBef>
                <a:spcPts val="0"/>
              </a:spcBef>
              <a:spcAft>
                <a:spcPts val="0"/>
              </a:spcAft>
              <a:buClrTx/>
              <a:buSzTx/>
              <a:buFontTx/>
              <a:buNone/>
              <a:tabLst/>
            </a:pPr>
            <a:r>
              <a:rPr lang="en-US" sz="1600" b="1" dirty="0">
                <a:solidFill>
                  <a:schemeClr val="accent2">
                    <a:lumMod val="75000"/>
                  </a:schemeClr>
                </a:solidFill>
                <a:latin typeface="Helvetica"/>
                <a:ea typeface="Helvetica"/>
                <a:cs typeface="Helvetica"/>
                <a:sym typeface="Helvetica"/>
              </a:rPr>
              <a:t>Large customer market</a:t>
            </a:r>
            <a:endParaRPr kumimoji="0" lang="en-US" sz="1600" b="1" i="0" u="none" strike="noStrike" cap="none" spc="0" normalizeH="0" baseline="0" dirty="0">
              <a:ln>
                <a:noFill/>
              </a:ln>
              <a:solidFill>
                <a:schemeClr val="accent2">
                  <a:lumMod val="75000"/>
                </a:schemeClr>
              </a:solidFill>
              <a:effectLst/>
              <a:uFillTx/>
              <a:latin typeface="Helvetica"/>
              <a:ea typeface="Helvetica"/>
              <a:cs typeface="Helvetica"/>
              <a:sym typeface="Helvetica"/>
            </a:endParaRPr>
          </a:p>
        </p:txBody>
      </p:sp>
      <p:sp>
        <p:nvSpPr>
          <p:cNvPr id="58" name="TextBox 57">
            <a:extLst>
              <a:ext uri="{FF2B5EF4-FFF2-40B4-BE49-F238E27FC236}">
                <a16:creationId xmlns:a16="http://schemas.microsoft.com/office/drawing/2014/main" id="{B8D166D6-12DE-4CE3-88F3-5BF4A3FFA5CB}"/>
              </a:ext>
            </a:extLst>
          </p:cNvPr>
          <p:cNvSpPr txBox="1"/>
          <p:nvPr/>
        </p:nvSpPr>
        <p:spPr>
          <a:xfrm>
            <a:off x="7978915" y="4016703"/>
            <a:ext cx="4030676"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525252"/>
                </a:solidFill>
                <a:effectLst/>
                <a:uFillTx/>
                <a:latin typeface="Helvetica"/>
                <a:ea typeface="Helvetica"/>
                <a:cs typeface="Helvetica"/>
                <a:sym typeface="Helvetica"/>
              </a:rPr>
              <a:t>Over </a:t>
            </a:r>
            <a:r>
              <a:rPr kumimoji="0" lang="en-US" sz="1600" b="1" i="0" u="sng" strike="noStrike" cap="none" spc="0" normalizeH="0" baseline="0" dirty="0">
                <a:ln>
                  <a:noFill/>
                </a:ln>
                <a:solidFill>
                  <a:srgbClr val="525252"/>
                </a:solidFill>
                <a:effectLst/>
                <a:uFillTx/>
                <a:latin typeface="Helvetica"/>
                <a:ea typeface="Helvetica"/>
                <a:cs typeface="Helvetica"/>
                <a:sym typeface="Helvetica"/>
              </a:rPr>
              <a:t>40%</a:t>
            </a:r>
            <a:r>
              <a:rPr kumimoji="0" lang="en-US" sz="1600" b="1" i="0" u="none" strike="noStrike" cap="none" spc="0" normalizeH="0" baseline="0" dirty="0">
                <a:ln>
                  <a:noFill/>
                </a:ln>
                <a:solidFill>
                  <a:srgbClr val="525252"/>
                </a:solidFill>
                <a:effectLst/>
                <a:uFillTx/>
                <a:latin typeface="Helvetica"/>
                <a:ea typeface="Helvetica"/>
                <a:cs typeface="Helvetica"/>
                <a:sym typeface="Helvetica"/>
              </a:rPr>
              <a:t> of rare diseases and disorders have </a:t>
            </a:r>
            <a:r>
              <a:rPr kumimoji="0" lang="en-US" sz="1600" b="1" i="0" u="sng" strike="noStrike" cap="none" spc="0" normalizeH="0" baseline="0" dirty="0">
                <a:ln>
                  <a:noFill/>
                </a:ln>
                <a:solidFill>
                  <a:srgbClr val="525252"/>
                </a:solidFill>
                <a:effectLst/>
                <a:uFillTx/>
                <a:latin typeface="Helvetica"/>
                <a:ea typeface="Helvetica"/>
                <a:cs typeface="Helvetica"/>
                <a:sym typeface="Helvetica"/>
              </a:rPr>
              <a:t>fewer than 50 patients</a:t>
            </a:r>
            <a:r>
              <a:rPr kumimoji="0" lang="en-US" sz="1600" b="1" i="0" u="none" strike="noStrike" cap="none" spc="0" normalizeH="0" baseline="0" dirty="0">
                <a:ln>
                  <a:noFill/>
                </a:ln>
                <a:solidFill>
                  <a:srgbClr val="525252"/>
                </a:solidFill>
                <a:effectLst/>
                <a:uFillTx/>
                <a:latin typeface="Helvetica"/>
                <a:ea typeface="Helvetica"/>
                <a:cs typeface="Helvetica"/>
                <a:sym typeface="Helvetica"/>
              </a:rPr>
              <a:t> – no effective business models for ROI</a:t>
            </a:r>
          </a:p>
          <a:p>
            <a:pPr marL="0" marR="0" indent="0" algn="ctr" defTabSz="825500" rtl="0" fontAlgn="auto" latinLnBrk="0" hangingPunct="0">
              <a:lnSpc>
                <a:spcPct val="100000"/>
              </a:lnSpc>
              <a:spcBef>
                <a:spcPts val="0"/>
              </a:spcBef>
              <a:spcAft>
                <a:spcPts val="0"/>
              </a:spcAft>
              <a:buClrTx/>
              <a:buSzTx/>
              <a:buFontTx/>
              <a:buNone/>
              <a:tabLst/>
            </a:pPr>
            <a:endParaRPr kumimoji="0" lang="en-US" sz="1600" b="1" i="0" u="none" strike="noStrike" cap="none" spc="0" normalizeH="0" baseline="0" dirty="0">
              <a:ln>
                <a:noFill/>
              </a:ln>
              <a:solidFill>
                <a:srgbClr val="525252"/>
              </a:solidFill>
              <a:effectLst/>
              <a:uFillTx/>
              <a:latin typeface="Helvetica"/>
              <a:ea typeface="Helvetica"/>
              <a:cs typeface="Helvetica"/>
              <a:sym typeface="Helvetica"/>
            </a:endParaRPr>
          </a:p>
          <a:p>
            <a:pPr marL="0" marR="0" indent="0" algn="ctr" defTabSz="825500" rtl="0" fontAlgn="auto" latinLnBrk="0" hangingPunct="0">
              <a:lnSpc>
                <a:spcPct val="100000"/>
              </a:lnSpc>
              <a:spcBef>
                <a:spcPts val="0"/>
              </a:spcBef>
              <a:spcAft>
                <a:spcPts val="0"/>
              </a:spcAft>
              <a:buClrTx/>
              <a:buSzTx/>
              <a:buFontTx/>
              <a:buNone/>
              <a:tabLst/>
            </a:pPr>
            <a:r>
              <a:rPr lang="en-US" sz="1600" b="1" dirty="0">
                <a:solidFill>
                  <a:srgbClr val="C00000"/>
                </a:solidFill>
                <a:latin typeface="Helvetica"/>
                <a:ea typeface="Helvetica"/>
                <a:cs typeface="Helvetica"/>
                <a:sym typeface="Helvetica"/>
              </a:rPr>
              <a:t>Lack of efficiencies of scale</a:t>
            </a:r>
          </a:p>
          <a:p>
            <a:pPr marL="0" marR="0" indent="0" algn="ctr" defTabSz="8255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C00000"/>
                </a:solidFill>
                <a:effectLst/>
                <a:uFillTx/>
                <a:latin typeface="Helvetica"/>
                <a:ea typeface="Helvetica"/>
                <a:cs typeface="Helvetica"/>
                <a:sym typeface="Helvetica"/>
              </a:rPr>
              <a:t>Lack of common regulatory path</a:t>
            </a:r>
          </a:p>
          <a:p>
            <a:pPr marL="0" marR="0" indent="0" algn="ctr" defTabSz="825500" rtl="0" fontAlgn="auto" latinLnBrk="0" hangingPunct="0">
              <a:lnSpc>
                <a:spcPct val="100000"/>
              </a:lnSpc>
              <a:spcBef>
                <a:spcPts val="0"/>
              </a:spcBef>
              <a:spcAft>
                <a:spcPts val="0"/>
              </a:spcAft>
              <a:buClrTx/>
              <a:buSzTx/>
              <a:buFontTx/>
              <a:buNone/>
              <a:tabLst/>
            </a:pPr>
            <a:r>
              <a:rPr lang="en-US" sz="1600" b="1" dirty="0">
                <a:solidFill>
                  <a:srgbClr val="C00000"/>
                </a:solidFill>
                <a:latin typeface="Helvetica"/>
                <a:ea typeface="Helvetica"/>
                <a:cs typeface="Helvetica"/>
                <a:sym typeface="Helvetica"/>
              </a:rPr>
              <a:t>Small to no customer market</a:t>
            </a:r>
          </a:p>
          <a:p>
            <a:pPr marL="0" marR="0" indent="0" algn="ctr" defTabSz="825500" rtl="0" fontAlgn="auto" latinLnBrk="0" hangingPunct="0">
              <a:lnSpc>
                <a:spcPct val="100000"/>
              </a:lnSpc>
              <a:spcBef>
                <a:spcPts val="0"/>
              </a:spcBef>
              <a:spcAft>
                <a:spcPts val="0"/>
              </a:spcAft>
              <a:buClrTx/>
              <a:buSzTx/>
              <a:buFontTx/>
              <a:buNone/>
              <a:tabLst/>
            </a:pPr>
            <a:r>
              <a:rPr kumimoji="0" lang="en-US" sz="1600" b="1" i="0" u="sng" strike="noStrike" cap="none" spc="0" normalizeH="0" baseline="0" dirty="0">
                <a:ln>
                  <a:noFill/>
                </a:ln>
                <a:solidFill>
                  <a:srgbClr val="C00000"/>
                </a:solidFill>
                <a:effectLst/>
                <a:uFillTx/>
                <a:latin typeface="Helvetica"/>
                <a:ea typeface="Helvetica"/>
                <a:cs typeface="Helvetica"/>
                <a:sym typeface="Helvetica"/>
              </a:rPr>
              <a:t>Siloed work does not advance the field</a:t>
            </a:r>
          </a:p>
        </p:txBody>
      </p:sp>
      <p:cxnSp>
        <p:nvCxnSpPr>
          <p:cNvPr id="4" name="Straight Connector 3">
            <a:extLst>
              <a:ext uri="{FF2B5EF4-FFF2-40B4-BE49-F238E27FC236}">
                <a16:creationId xmlns:a16="http://schemas.microsoft.com/office/drawing/2014/main" id="{7804DD0F-4649-4DD4-95D2-74B60D67E79C}"/>
              </a:ext>
            </a:extLst>
          </p:cNvPr>
          <p:cNvCxnSpPr/>
          <p:nvPr/>
        </p:nvCxnSpPr>
        <p:spPr>
          <a:xfrm>
            <a:off x="829239" y="3666478"/>
            <a:ext cx="10854583"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009293430"/>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White">
  <a:themeElements>
    <a:clrScheme name="Custom 1">
      <a:dk1>
        <a:srgbClr val="000000"/>
      </a:dk1>
      <a:lt1>
        <a:srgbClr val="FFFFFF"/>
      </a:lt1>
      <a:dk2>
        <a:srgbClr val="5E5E5E"/>
      </a:dk2>
      <a:lt2>
        <a:srgbClr val="D5D5D5"/>
      </a:lt2>
      <a:accent1>
        <a:srgbClr val="006393"/>
      </a:accent1>
      <a:accent2>
        <a:srgbClr val="81A041"/>
      </a:accent2>
      <a:accent3>
        <a:srgbClr val="B1C9DE"/>
      </a:accent3>
      <a:accent4>
        <a:srgbClr val="006294"/>
      </a:accent4>
      <a:accent5>
        <a:srgbClr val="80A041"/>
      </a:accent5>
      <a:accent6>
        <a:srgbClr val="B1C9DE"/>
      </a:accent6>
      <a:hlink>
        <a:srgbClr val="006294"/>
      </a:hlink>
      <a:folHlink>
        <a:srgbClr val="B1C9DE"/>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121926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6394"/>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525252"/>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White">
  <a:themeElements>
    <a:clrScheme name="White">
      <a:dk1>
        <a:srgbClr val="000000"/>
      </a:dk1>
      <a:lt1>
        <a:srgbClr val="FFFFFF"/>
      </a:lt1>
      <a:dk2>
        <a:srgbClr val="A7A7A7"/>
      </a:dk2>
      <a:lt2>
        <a:srgbClr val="535353"/>
      </a:lt2>
      <a:accent1>
        <a:srgbClr val="006393"/>
      </a:accent1>
      <a:accent2>
        <a:srgbClr val="81A041"/>
      </a:accent2>
      <a:accent3>
        <a:srgbClr val="B1C9DE"/>
      </a:accent3>
      <a:accent4>
        <a:srgbClr val="006294"/>
      </a:accent4>
      <a:accent5>
        <a:srgbClr val="80A041"/>
      </a:accent5>
      <a:accent6>
        <a:srgbClr val="63717C"/>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2_White">
  <a:themeElements>
    <a:clrScheme name="White">
      <a:dk1>
        <a:srgbClr val="000000"/>
      </a:dk1>
      <a:lt1>
        <a:srgbClr val="FFFFFF"/>
      </a:lt1>
      <a:dk2>
        <a:srgbClr val="A7A7A7"/>
      </a:dk2>
      <a:lt2>
        <a:srgbClr val="535353"/>
      </a:lt2>
      <a:accent1>
        <a:srgbClr val="006393"/>
      </a:accent1>
      <a:accent2>
        <a:srgbClr val="81A041"/>
      </a:accent2>
      <a:accent3>
        <a:srgbClr val="B1C9DE"/>
      </a:accent3>
      <a:accent4>
        <a:srgbClr val="006294"/>
      </a:accent4>
      <a:accent5>
        <a:srgbClr val="80A041"/>
      </a:accent5>
      <a:accent6>
        <a:srgbClr val="63717C"/>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4_White">
  <a:themeElements>
    <a:clrScheme name="White">
      <a:dk1>
        <a:srgbClr val="000000"/>
      </a:dk1>
      <a:lt1>
        <a:srgbClr val="FFFFFF"/>
      </a:lt1>
      <a:dk2>
        <a:srgbClr val="A7A7A7"/>
      </a:dk2>
      <a:lt2>
        <a:srgbClr val="535353"/>
      </a:lt2>
      <a:accent1>
        <a:srgbClr val="006393"/>
      </a:accent1>
      <a:accent2>
        <a:srgbClr val="81A041"/>
      </a:accent2>
      <a:accent3>
        <a:srgbClr val="B1C9DE"/>
      </a:accent3>
      <a:accent4>
        <a:srgbClr val="006294"/>
      </a:accent4>
      <a:accent5>
        <a:srgbClr val="80A041"/>
      </a:accent5>
      <a:accent6>
        <a:srgbClr val="63717C"/>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09563" rtl="0" fontAlgn="auto" latinLnBrk="0" hangingPunct="0">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UIDP">
      <a:dk1>
        <a:sysClr val="windowText" lastClr="000000"/>
      </a:dk1>
      <a:lt1>
        <a:sysClr val="window" lastClr="FFFFFF"/>
      </a:lt1>
      <a:dk2>
        <a:srgbClr val="3D3935"/>
      </a:dk2>
      <a:lt2>
        <a:srgbClr val="EEECE1"/>
      </a:lt2>
      <a:accent1>
        <a:srgbClr val="00A9E0"/>
      </a:accent1>
      <a:accent2>
        <a:srgbClr val="E36F1E"/>
      </a:accent2>
      <a:accent3>
        <a:srgbClr val="C4D600"/>
      </a:accent3>
      <a:accent4>
        <a:srgbClr val="9FA617"/>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UIDP">
      <a:dk1>
        <a:sysClr val="windowText" lastClr="000000"/>
      </a:dk1>
      <a:lt1>
        <a:sysClr val="window" lastClr="FFFFFF"/>
      </a:lt1>
      <a:dk2>
        <a:srgbClr val="3D3935"/>
      </a:dk2>
      <a:lt2>
        <a:srgbClr val="EEECE1"/>
      </a:lt2>
      <a:accent1>
        <a:srgbClr val="00A9E0"/>
      </a:accent1>
      <a:accent2>
        <a:srgbClr val="E36F1E"/>
      </a:accent2>
      <a:accent3>
        <a:srgbClr val="C4D600"/>
      </a:accent3>
      <a:accent4>
        <a:srgbClr val="9FA617"/>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UIDP Template 101819">
  <a:themeElements>
    <a:clrScheme name="Custom 4">
      <a:dk1>
        <a:sysClr val="windowText" lastClr="000000"/>
      </a:dk1>
      <a:lt1>
        <a:sysClr val="window" lastClr="FFFFFF"/>
      </a:lt1>
      <a:dk2>
        <a:srgbClr val="3D3935"/>
      </a:dk2>
      <a:lt2>
        <a:srgbClr val="EEECE1"/>
      </a:lt2>
      <a:accent1>
        <a:srgbClr val="35B9E8"/>
      </a:accent1>
      <a:accent2>
        <a:srgbClr val="E36F1E"/>
      </a:accent2>
      <a:accent3>
        <a:srgbClr val="C4D600"/>
      </a:accent3>
      <a:accent4>
        <a:srgbClr val="9FA61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IDP Template 101819" id="{F95A9413-4989-4970-8525-622804561AAB}" vid="{ED0B7C4B-E186-4B51-B281-9C9EFB7CA88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AMP Research Topics</Template>
  <TotalTime>17866</TotalTime>
  <Words>2043</Words>
  <Application>Microsoft Office PowerPoint</Application>
  <PresentationFormat>Widescreen</PresentationFormat>
  <Paragraphs>412</Paragraphs>
  <Slides>32</Slides>
  <Notes>8</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32</vt:i4>
      </vt:variant>
    </vt:vector>
  </HeadingPairs>
  <TitlesOfParts>
    <vt:vector size="53" baseType="lpstr">
      <vt:lpstr>Arial</vt:lpstr>
      <vt:lpstr>Bahnschrift Light</vt:lpstr>
      <vt:lpstr>Calibri</vt:lpstr>
      <vt:lpstr>Calibri </vt:lpstr>
      <vt:lpstr>Calibri Light</vt:lpstr>
      <vt:lpstr>Courier New</vt:lpstr>
      <vt:lpstr>Franklin Gothic Book</vt:lpstr>
      <vt:lpstr>Helvetica</vt:lpstr>
      <vt:lpstr>Helvetica LT Std</vt:lpstr>
      <vt:lpstr>Helvetica Neue</vt:lpstr>
      <vt:lpstr>Helvetica Neue Light</vt:lpstr>
      <vt:lpstr>Helvetica Neue Medium</vt:lpstr>
      <vt:lpstr>Wingdings</vt:lpstr>
      <vt:lpstr>1_White</vt:lpstr>
      <vt:lpstr>7_White</vt:lpstr>
      <vt:lpstr>12_White</vt:lpstr>
      <vt:lpstr>24_White</vt:lpstr>
      <vt:lpstr>Office Theme</vt:lpstr>
      <vt:lpstr>Office Theme</vt:lpstr>
      <vt:lpstr>Office Theme</vt:lpstr>
      <vt:lpstr>UIDP Template 101819</vt:lpstr>
      <vt:lpstr>PowerPoint Presentation</vt:lpstr>
      <vt:lpstr>How to Participate Webinar Logistics</vt:lpstr>
      <vt:lpstr>PowerPoint Presentation</vt:lpstr>
      <vt:lpstr>PowerPoint Presentation</vt:lpstr>
      <vt:lpstr>By the Numbers</vt:lpstr>
      <vt:lpstr>PowerPoint Presentation</vt:lpstr>
      <vt:lpstr>BGTC is part of a broader AMP® ecosystem</vt:lpstr>
      <vt:lpstr>PowerPoint Presentation</vt:lpstr>
      <vt:lpstr>PowerPoint Presentation</vt:lpstr>
      <vt:lpstr>PowerPoint Presentation</vt:lpstr>
      <vt:lpstr>PowerPoint Presentation</vt:lpstr>
      <vt:lpstr>Integration of BGTC research and clinical workstreams</vt:lpstr>
      <vt:lpstr>Understanding AAV biology to increase therapeutic efficiency</vt:lpstr>
      <vt:lpstr>Developing repeatable, optimized processes that can be used broadly</vt:lpstr>
      <vt:lpstr>BGTC research awards and clinical trials inform standardization </vt:lpstr>
      <vt:lpstr>How can my organization be involved?</vt:lpstr>
      <vt:lpstr>Current BGTC partners</vt:lpstr>
      <vt:lpstr>Subteams and Working Groups will carry out BGTC workstreams</vt:lpstr>
      <vt:lpstr>How can my organization be involved?</vt:lpstr>
      <vt:lpstr>FNIH released two AMP BGTC RFP opportunities for AAV biology</vt:lpstr>
      <vt:lpstr>How can my organization be involved?</vt:lpstr>
      <vt:lpstr>Comprehensive process for soliciting and reviewing information about rare diseases for BGTC clinical program</vt:lpstr>
      <vt:lpstr> Diversity in BGTC clinical trials</vt:lpstr>
      <vt:lpstr>How can my organization be involved?</vt:lpstr>
      <vt:lpstr>AMP BGTC short- and long-term deliverables</vt:lpstr>
      <vt:lpstr>BGTC research and clinical program upcoming actions</vt:lpstr>
      <vt:lpstr>PowerPoint Presentation</vt:lpstr>
      <vt:lpstr>Thank you and contact information</vt:lpstr>
      <vt:lpstr>Q&amp;A Perigon</vt:lpstr>
      <vt:lpstr>Mark your calendar and join us!  UIDP Face2Face</vt:lpstr>
      <vt:lpstr>Help shape the future of engineering R&amp;D </vt:lpstr>
      <vt:lpstr>THANK YOU!</vt:lpstr>
    </vt:vector>
  </TitlesOfParts>
  <Company>NIH\OD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rcanet-aviles@fnih.org</dc:creator>
  <cp:lastModifiedBy>Abishai Kelkar</cp:lastModifiedBy>
  <cp:revision>1903</cp:revision>
  <cp:lastPrinted>2019-06-12T16:38:49Z</cp:lastPrinted>
  <dcterms:created xsi:type="dcterms:W3CDTF">2014-02-20T19:05:41Z</dcterms:created>
  <dcterms:modified xsi:type="dcterms:W3CDTF">2022-01-21T19:46:51Z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