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337" r:id="rId2"/>
    <p:sldId id="338" r:id="rId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4">
          <p15:clr>
            <a:srgbClr val="A4A3A4"/>
          </p15:clr>
        </p15:guide>
        <p15:guide id="5" pos="5616">
          <p15:clr>
            <a:srgbClr val="A4A3A4"/>
          </p15:clr>
        </p15:guide>
        <p15:guide id="6" orient="horz" pos="4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5405" autoAdjust="0"/>
  </p:normalViewPr>
  <p:slideViewPr>
    <p:cSldViewPr snapToGrid="0">
      <p:cViewPr varScale="1">
        <p:scale>
          <a:sx n="79" d="100"/>
          <a:sy n="79" d="100"/>
        </p:scale>
        <p:origin x="1637" y="82"/>
      </p:cViewPr>
      <p:guideLst>
        <p:guide orient="horz" pos="672"/>
        <p:guide pos="2880"/>
        <p:guide orient="horz" pos="2160"/>
        <p:guide pos="144"/>
        <p:guide pos="5616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672" y="7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7077-A486-46B1-BCF2-9CA29F36FAA5}" type="datetime1">
              <a:rPr lang="en-US" smtClean="0"/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E2B80-E4AC-43AC-A33D-9AE9EDE584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149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207C-2090-4D16-99E3-A01ED6E0BA22}" type="datetime1">
              <a:rPr lang="en-US" smtClean="0"/>
              <a:t>9/6/2017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466725"/>
            <a:ext cx="5943600" cy="445882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4983940"/>
            <a:ext cx="5943600" cy="4023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18CDA-9E32-478D-B0DF-C548B4691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218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1/25/17: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Updated headcount per QDec’17 results (was ~7,800)</a:t>
            </a:r>
          </a:p>
          <a:p>
            <a:r>
              <a:rPr lang="en-US" altLang="ko-KR" dirty="0"/>
              <a:t>Updated revenue</a:t>
            </a:r>
            <a:r>
              <a:rPr lang="en-US" altLang="ko-KR" baseline="0" dirty="0"/>
              <a:t> for CY 2016</a:t>
            </a:r>
          </a:p>
          <a:p>
            <a:r>
              <a:rPr lang="en-US" altLang="ko-KR" baseline="0" dirty="0"/>
              <a:t>Updated 3-year R&amp;D for CY 2014-2016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12/7/16:</a:t>
            </a:r>
          </a:p>
          <a:p>
            <a:r>
              <a:rPr lang="en-US" dirty="0"/>
              <a:t>New slide/format refresh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120E29-D336-4F74-9B2B-679F9260A7F9}" type="datetime1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18CDA-9E32-478D-B0DF-C548B469122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457200" y="466725"/>
            <a:ext cx="5943600" cy="4459288"/>
          </a:xfrm>
        </p:spPr>
      </p:sp>
    </p:spTree>
    <p:extLst>
      <p:ext uri="{BB962C8B-B14F-4D97-AF65-F5344CB8AC3E}">
        <p14:creationId xmlns:p14="http://schemas.microsoft.com/office/powerpoint/2010/main" val="416096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0975868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Green">
    <p:bg>
      <p:bgPr>
        <a:solidFill>
          <a:srgbClr val="79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572" y="-541496"/>
            <a:ext cx="9153144" cy="7745188"/>
            <a:chOff x="-4572" y="-541496"/>
            <a:chExt cx="9153144" cy="774518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0" y="6675120"/>
              <a:ext cx="3474720" cy="182880"/>
            </a:xfrm>
            <a:prstGeom prst="rect">
              <a:avLst/>
            </a:prstGeom>
            <a:solidFill>
              <a:srgbClr val="7999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-4572" y="0"/>
              <a:ext cx="9153144" cy="6675120"/>
            </a:xfrm>
            <a:prstGeom prst="rect">
              <a:avLst/>
            </a:prstGeom>
            <a:solidFill>
              <a:srgbClr val="7999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 bwMode="auto">
            <a:xfrm>
              <a:off x="4287299" y="174077"/>
              <a:ext cx="759618" cy="654843"/>
            </a:xfrm>
            <a:prstGeom prst="triangle">
              <a:avLst/>
            </a:prstGeom>
            <a:solidFill>
              <a:srgbClr val="5166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2" name="Isosceles Triangle 41"/>
            <p:cNvSpPr/>
            <p:nvPr/>
          </p:nvSpPr>
          <p:spPr bwMode="auto">
            <a:xfrm rot="10800000">
              <a:off x="3515501" y="887241"/>
              <a:ext cx="1566916" cy="1353516"/>
            </a:xfrm>
            <a:prstGeom prst="triangle">
              <a:avLst/>
            </a:prstGeom>
            <a:solidFill>
              <a:srgbClr val="3644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 rot="10800000">
              <a:off x="4617192" y="-6068"/>
              <a:ext cx="2603229" cy="2248693"/>
            </a:xfrm>
            <a:prstGeom prst="triangle">
              <a:avLst/>
            </a:prstGeom>
            <a:solidFill>
              <a:srgbClr val="5166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 bwMode="auto">
            <a:xfrm>
              <a:off x="5995450" y="711418"/>
              <a:ext cx="1777999" cy="1532758"/>
            </a:xfrm>
            <a:prstGeom prst="triangle">
              <a:avLst/>
            </a:prstGeom>
            <a:solidFill>
              <a:srgbClr val="3644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 bwMode="auto">
            <a:xfrm flipV="1">
              <a:off x="5789252" y="4814474"/>
              <a:ext cx="1580487" cy="1362489"/>
            </a:xfrm>
            <a:prstGeom prst="triangle">
              <a:avLst/>
            </a:prstGeom>
            <a:solidFill>
              <a:srgbClr val="576E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6" name="Isosceles Triangle 45"/>
            <p:cNvSpPr/>
            <p:nvPr/>
          </p:nvSpPr>
          <p:spPr bwMode="auto">
            <a:xfrm>
              <a:off x="6340567" y="4858702"/>
              <a:ext cx="2110477" cy="1810687"/>
            </a:xfrm>
            <a:prstGeom prst="triangle">
              <a:avLst/>
            </a:prstGeom>
            <a:solidFill>
              <a:srgbClr val="3644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7" name="Isosceles Triangle 46"/>
            <p:cNvSpPr/>
            <p:nvPr/>
          </p:nvSpPr>
          <p:spPr bwMode="auto">
            <a:xfrm>
              <a:off x="4375405" y="936624"/>
              <a:ext cx="1516759" cy="1307551"/>
            </a:xfrm>
            <a:prstGeom prst="triangle">
              <a:avLst/>
            </a:prstGeom>
            <a:solidFill>
              <a:srgbClr val="627B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8" name="Isosceles Triangle 47"/>
            <p:cNvSpPr/>
            <p:nvPr/>
          </p:nvSpPr>
          <p:spPr bwMode="auto">
            <a:xfrm>
              <a:off x="2679955" y="904874"/>
              <a:ext cx="1553590" cy="1339302"/>
            </a:xfrm>
            <a:prstGeom prst="triangle">
              <a:avLst/>
            </a:prstGeom>
            <a:solidFill>
              <a:srgbClr val="576E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9" name="Parallelogram 48"/>
            <p:cNvSpPr/>
            <p:nvPr/>
          </p:nvSpPr>
          <p:spPr bwMode="auto">
            <a:xfrm rot="3600000" flipH="1" flipV="1">
              <a:off x="1024095" y="3294522"/>
              <a:ext cx="7745188" cy="73152"/>
            </a:xfrm>
            <a:prstGeom prst="parallelogram">
              <a:avLst>
                <a:gd name="adj" fmla="val 57551"/>
              </a:avLst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0" name="Parallelogram 42"/>
            <p:cNvSpPr/>
            <p:nvPr/>
          </p:nvSpPr>
          <p:spPr bwMode="auto">
            <a:xfrm rot="18000000" flipV="1">
              <a:off x="4872380" y="4162133"/>
              <a:ext cx="5729263" cy="73152"/>
            </a:xfrm>
            <a:custGeom>
              <a:avLst/>
              <a:gdLst>
                <a:gd name="connsiteX0" fmla="*/ 0 w 5744029"/>
                <a:gd name="connsiteY0" fmla="*/ 73152 h 73152"/>
                <a:gd name="connsiteX1" fmla="*/ 42100 w 5744029"/>
                <a:gd name="connsiteY1" fmla="*/ 0 h 73152"/>
                <a:gd name="connsiteX2" fmla="*/ 5744029 w 5744029"/>
                <a:gd name="connsiteY2" fmla="*/ 0 h 73152"/>
                <a:gd name="connsiteX3" fmla="*/ 5701929 w 5744029"/>
                <a:gd name="connsiteY3" fmla="*/ 73152 h 73152"/>
                <a:gd name="connsiteX4" fmla="*/ 0 w 5744029"/>
                <a:gd name="connsiteY4" fmla="*/ 73152 h 73152"/>
                <a:gd name="connsiteX0" fmla="*/ 0 w 5744450"/>
                <a:gd name="connsiteY0" fmla="*/ 73152 h 75704"/>
                <a:gd name="connsiteX1" fmla="*/ 42100 w 5744450"/>
                <a:gd name="connsiteY1" fmla="*/ 0 h 75704"/>
                <a:gd name="connsiteX2" fmla="*/ 5744029 w 5744450"/>
                <a:gd name="connsiteY2" fmla="*/ 0 h 75704"/>
                <a:gd name="connsiteX3" fmla="*/ 5744450 w 5744450"/>
                <a:gd name="connsiteY3" fmla="*/ 75704 h 75704"/>
                <a:gd name="connsiteX4" fmla="*/ 0 w 5744450"/>
                <a:gd name="connsiteY4" fmla="*/ 73152 h 75704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4450" h="76855">
                  <a:moveTo>
                    <a:pt x="0" y="74303"/>
                  </a:moveTo>
                  <a:lnTo>
                    <a:pt x="42100" y="1151"/>
                  </a:lnTo>
                  <a:lnTo>
                    <a:pt x="5618211" y="0"/>
                  </a:lnTo>
                  <a:cubicBezTo>
                    <a:pt x="5671182" y="33740"/>
                    <a:pt x="5682039" y="40415"/>
                    <a:pt x="5744450" y="76855"/>
                  </a:cubicBezTo>
                  <a:lnTo>
                    <a:pt x="0" y="74303"/>
                  </a:lnTo>
                  <a:close/>
                </a:path>
              </a:pathLst>
            </a:cu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-4572" y="4754062"/>
              <a:ext cx="9153144" cy="73115"/>
            </a:xfrm>
            <a:prstGeom prst="rect">
              <a:avLst/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-4572" y="2232645"/>
              <a:ext cx="9153144" cy="73115"/>
            </a:xfrm>
            <a:prstGeom prst="rect">
              <a:avLst/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3" name="Parallelogram 52"/>
            <p:cNvSpPr/>
            <p:nvPr/>
          </p:nvSpPr>
          <p:spPr bwMode="auto">
            <a:xfrm rot="3600000" flipH="1" flipV="1">
              <a:off x="2660312" y="3292084"/>
              <a:ext cx="7739556" cy="73152"/>
            </a:xfrm>
            <a:prstGeom prst="parallelogram">
              <a:avLst>
                <a:gd name="adj" fmla="val 57551"/>
              </a:avLst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4" name="Parallelogram 53"/>
            <p:cNvSpPr/>
            <p:nvPr/>
          </p:nvSpPr>
          <p:spPr bwMode="auto">
            <a:xfrm rot="18000000" flipV="1">
              <a:off x="1467003" y="3291198"/>
              <a:ext cx="7737512" cy="73152"/>
            </a:xfrm>
            <a:prstGeom prst="parallelogram">
              <a:avLst>
                <a:gd name="adj" fmla="val 57551"/>
              </a:avLst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-4572" y="6652199"/>
              <a:ext cx="9153144" cy="18288"/>
            </a:xfrm>
            <a:prstGeom prst="rect">
              <a:avLst/>
            </a:prstGeom>
            <a:solidFill>
              <a:srgbClr val="718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5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11480" y="2441448"/>
            <a:ext cx="832104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11480" y="3502660"/>
            <a:ext cx="832104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9380251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urple">
    <p:bg>
      <p:bgPr>
        <a:solidFill>
          <a:srgbClr val="5C4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4572" y="-541496"/>
            <a:ext cx="9153144" cy="7745188"/>
            <a:chOff x="-4572" y="-541496"/>
            <a:chExt cx="9153144" cy="7745188"/>
          </a:xfrm>
        </p:grpSpPr>
        <p:sp>
          <p:nvSpPr>
            <p:cNvPr id="41" name="Rectangle 40"/>
            <p:cNvSpPr/>
            <p:nvPr userDrawn="1"/>
          </p:nvSpPr>
          <p:spPr bwMode="auto">
            <a:xfrm>
              <a:off x="0" y="6675120"/>
              <a:ext cx="3474720" cy="182880"/>
            </a:xfrm>
            <a:prstGeom prst="rect">
              <a:avLst/>
            </a:prstGeom>
            <a:solidFill>
              <a:srgbClr val="5C477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auto">
            <a:xfrm>
              <a:off x="-4572" y="0"/>
              <a:ext cx="9153144" cy="6675459"/>
            </a:xfrm>
            <a:prstGeom prst="rect">
              <a:avLst/>
            </a:prstGeom>
            <a:solidFill>
              <a:srgbClr val="5C477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grpSp>
          <p:nvGrpSpPr>
            <p:cNvPr id="43" name="Group 42"/>
            <p:cNvGrpSpPr/>
            <p:nvPr userDrawn="1"/>
          </p:nvGrpSpPr>
          <p:grpSpPr>
            <a:xfrm>
              <a:off x="4287299" y="-6068"/>
              <a:ext cx="2933122" cy="2248693"/>
              <a:chOff x="4287299" y="-6068"/>
              <a:chExt cx="2933122" cy="2248693"/>
            </a:xfrm>
            <a:solidFill>
              <a:srgbClr val="392B49"/>
            </a:solidFill>
          </p:grpSpPr>
          <p:sp>
            <p:nvSpPr>
              <p:cNvPr id="44" name="Isosceles Triangle 43"/>
              <p:cNvSpPr/>
              <p:nvPr/>
            </p:nvSpPr>
            <p:spPr bwMode="auto">
              <a:xfrm>
                <a:off x="4287299" y="174077"/>
                <a:ext cx="759618" cy="654843"/>
              </a:xfrm>
              <a:prstGeom prst="triangle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Isosceles Triangle 44"/>
              <p:cNvSpPr/>
              <p:nvPr/>
            </p:nvSpPr>
            <p:spPr bwMode="auto">
              <a:xfrm rot="10800000">
                <a:off x="4617192" y="-6068"/>
                <a:ext cx="2603229" cy="2248693"/>
              </a:xfrm>
              <a:prstGeom prst="triangle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3515501" y="711418"/>
              <a:ext cx="4935543" cy="5957971"/>
              <a:chOff x="3515501" y="711418"/>
              <a:chExt cx="4935543" cy="5957971"/>
            </a:xfrm>
            <a:solidFill>
              <a:srgbClr val="291F35"/>
            </a:solidFill>
          </p:grpSpPr>
          <p:sp>
            <p:nvSpPr>
              <p:cNvPr id="47" name="Isosceles Triangle 46"/>
              <p:cNvSpPr/>
              <p:nvPr/>
            </p:nvSpPr>
            <p:spPr bwMode="auto">
              <a:xfrm rot="10800000">
                <a:off x="3515501" y="887241"/>
                <a:ext cx="1566916" cy="1353516"/>
              </a:xfrm>
              <a:prstGeom prst="triangle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Isosceles Triangle 47"/>
              <p:cNvSpPr/>
              <p:nvPr/>
            </p:nvSpPr>
            <p:spPr bwMode="auto">
              <a:xfrm>
                <a:off x="5995450" y="711418"/>
                <a:ext cx="1777999" cy="1532758"/>
              </a:xfrm>
              <a:prstGeom prst="triangle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Isosceles Triangle 48"/>
              <p:cNvSpPr/>
              <p:nvPr/>
            </p:nvSpPr>
            <p:spPr bwMode="auto">
              <a:xfrm>
                <a:off x="6340567" y="4858702"/>
                <a:ext cx="2110477" cy="1810687"/>
              </a:xfrm>
              <a:prstGeom prst="triangle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50" name="Isosceles Triangle 49"/>
            <p:cNvSpPr/>
            <p:nvPr userDrawn="1"/>
          </p:nvSpPr>
          <p:spPr bwMode="auto">
            <a:xfrm>
              <a:off x="4375405" y="936624"/>
              <a:ext cx="1516759" cy="1307551"/>
            </a:xfrm>
            <a:prstGeom prst="triangle">
              <a:avLst/>
            </a:prstGeom>
            <a:solidFill>
              <a:srgbClr val="47365C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grpSp>
          <p:nvGrpSpPr>
            <p:cNvPr id="51" name="Group 50"/>
            <p:cNvGrpSpPr/>
            <p:nvPr userDrawn="1"/>
          </p:nvGrpSpPr>
          <p:grpSpPr>
            <a:xfrm>
              <a:off x="2679955" y="904874"/>
              <a:ext cx="4689784" cy="5272089"/>
              <a:chOff x="2679955" y="904874"/>
              <a:chExt cx="4689784" cy="5272089"/>
            </a:xfrm>
            <a:solidFill>
              <a:srgbClr val="403152"/>
            </a:solidFill>
          </p:grpSpPr>
          <p:sp>
            <p:nvSpPr>
              <p:cNvPr id="52" name="Isosceles Triangle 51"/>
              <p:cNvSpPr/>
              <p:nvPr/>
            </p:nvSpPr>
            <p:spPr bwMode="auto">
              <a:xfrm flipV="1">
                <a:off x="5789252" y="4814474"/>
                <a:ext cx="1580487" cy="1362489"/>
              </a:xfrm>
              <a:prstGeom prst="triangle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 bwMode="auto">
              <a:xfrm>
                <a:off x="2679955" y="904874"/>
                <a:ext cx="1553590" cy="1339302"/>
              </a:xfrm>
              <a:prstGeom prst="triangle">
                <a:avLst/>
              </a:prstGeom>
              <a:grp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59" name="Parallelogram 58"/>
            <p:cNvSpPr/>
            <p:nvPr userDrawn="1"/>
          </p:nvSpPr>
          <p:spPr bwMode="auto">
            <a:xfrm rot="3600000" flipH="1" flipV="1">
              <a:off x="1024095" y="3294522"/>
              <a:ext cx="7745188" cy="73152"/>
            </a:xfrm>
            <a:prstGeom prst="parallelogram">
              <a:avLst>
                <a:gd name="adj" fmla="val 57551"/>
              </a:avLst>
            </a:prstGeom>
            <a:solidFill>
              <a:srgbClr val="56426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60" name="Parallelogram 42"/>
            <p:cNvSpPr/>
            <p:nvPr userDrawn="1"/>
          </p:nvSpPr>
          <p:spPr bwMode="auto">
            <a:xfrm rot="18000000" flipV="1">
              <a:off x="4873450" y="4161515"/>
              <a:ext cx="5727838" cy="73152"/>
            </a:xfrm>
            <a:custGeom>
              <a:avLst/>
              <a:gdLst>
                <a:gd name="connsiteX0" fmla="*/ 0 w 5744029"/>
                <a:gd name="connsiteY0" fmla="*/ 73152 h 73152"/>
                <a:gd name="connsiteX1" fmla="*/ 42100 w 5744029"/>
                <a:gd name="connsiteY1" fmla="*/ 0 h 73152"/>
                <a:gd name="connsiteX2" fmla="*/ 5744029 w 5744029"/>
                <a:gd name="connsiteY2" fmla="*/ 0 h 73152"/>
                <a:gd name="connsiteX3" fmla="*/ 5701929 w 5744029"/>
                <a:gd name="connsiteY3" fmla="*/ 73152 h 73152"/>
                <a:gd name="connsiteX4" fmla="*/ 0 w 5744029"/>
                <a:gd name="connsiteY4" fmla="*/ 73152 h 73152"/>
                <a:gd name="connsiteX0" fmla="*/ 0 w 5744450"/>
                <a:gd name="connsiteY0" fmla="*/ 73152 h 75704"/>
                <a:gd name="connsiteX1" fmla="*/ 42100 w 5744450"/>
                <a:gd name="connsiteY1" fmla="*/ 0 h 75704"/>
                <a:gd name="connsiteX2" fmla="*/ 5744029 w 5744450"/>
                <a:gd name="connsiteY2" fmla="*/ 0 h 75704"/>
                <a:gd name="connsiteX3" fmla="*/ 5744450 w 5744450"/>
                <a:gd name="connsiteY3" fmla="*/ 75704 h 75704"/>
                <a:gd name="connsiteX4" fmla="*/ 0 w 5744450"/>
                <a:gd name="connsiteY4" fmla="*/ 73152 h 75704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4450" h="76855">
                  <a:moveTo>
                    <a:pt x="0" y="74303"/>
                  </a:moveTo>
                  <a:lnTo>
                    <a:pt x="42100" y="1151"/>
                  </a:lnTo>
                  <a:lnTo>
                    <a:pt x="5618211" y="0"/>
                  </a:lnTo>
                  <a:cubicBezTo>
                    <a:pt x="5671182" y="33740"/>
                    <a:pt x="5682039" y="40415"/>
                    <a:pt x="5744450" y="76855"/>
                  </a:cubicBezTo>
                  <a:lnTo>
                    <a:pt x="0" y="74303"/>
                  </a:lnTo>
                  <a:close/>
                </a:path>
              </a:pathLst>
            </a:custGeom>
            <a:solidFill>
              <a:srgbClr val="56426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4572" y="2232645"/>
              <a:ext cx="9153144" cy="73115"/>
            </a:xfrm>
            <a:prstGeom prst="rect">
              <a:avLst/>
            </a:prstGeom>
            <a:solidFill>
              <a:srgbClr val="56426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62" name="Parallelogram 61"/>
            <p:cNvSpPr/>
            <p:nvPr userDrawn="1"/>
          </p:nvSpPr>
          <p:spPr bwMode="auto">
            <a:xfrm rot="3600000" flipH="1" flipV="1">
              <a:off x="2659658" y="3293216"/>
              <a:ext cx="7742171" cy="73152"/>
            </a:xfrm>
            <a:prstGeom prst="parallelogram">
              <a:avLst>
                <a:gd name="adj" fmla="val 57551"/>
              </a:avLst>
            </a:prstGeom>
            <a:solidFill>
              <a:srgbClr val="56426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63" name="Parallelogram 62"/>
            <p:cNvSpPr/>
            <p:nvPr userDrawn="1"/>
          </p:nvSpPr>
          <p:spPr bwMode="auto">
            <a:xfrm rot="18000000" flipV="1">
              <a:off x="1463910" y="3292984"/>
              <a:ext cx="7741636" cy="73152"/>
            </a:xfrm>
            <a:prstGeom prst="parallelogram">
              <a:avLst>
                <a:gd name="adj" fmla="val 57551"/>
              </a:avLst>
            </a:prstGeom>
            <a:solidFill>
              <a:srgbClr val="56426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64" name="Rectangle 63"/>
            <p:cNvSpPr/>
            <p:nvPr userDrawn="1"/>
          </p:nvSpPr>
          <p:spPr bwMode="auto">
            <a:xfrm>
              <a:off x="-4572" y="4754062"/>
              <a:ext cx="9153144" cy="73115"/>
            </a:xfrm>
            <a:prstGeom prst="rect">
              <a:avLst/>
            </a:prstGeom>
            <a:solidFill>
              <a:srgbClr val="56426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65" name="Rectangle 64"/>
            <p:cNvSpPr/>
            <p:nvPr userDrawn="1"/>
          </p:nvSpPr>
          <p:spPr bwMode="auto">
            <a:xfrm>
              <a:off x="-4572" y="6652199"/>
              <a:ext cx="9153144" cy="18288"/>
            </a:xfrm>
            <a:prstGeom prst="rect">
              <a:avLst/>
            </a:prstGeom>
            <a:solidFill>
              <a:srgbClr val="56426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5" name="Rectangle 19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11480" y="2441448"/>
            <a:ext cx="832104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11480" y="3502660"/>
            <a:ext cx="832104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2910702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572" y="-186647"/>
            <a:ext cx="9153144" cy="7202844"/>
            <a:chOff x="-4572" y="-186647"/>
            <a:chExt cx="9153144" cy="7202844"/>
          </a:xfrm>
        </p:grpSpPr>
        <p:sp>
          <p:nvSpPr>
            <p:cNvPr id="22" name="Trapezoid 21"/>
            <p:cNvSpPr/>
            <p:nvPr/>
          </p:nvSpPr>
          <p:spPr bwMode="auto">
            <a:xfrm flipV="1">
              <a:off x="2787953" y="5299531"/>
              <a:ext cx="3915267" cy="1558468"/>
            </a:xfrm>
            <a:prstGeom prst="trapezoid">
              <a:avLst>
                <a:gd name="adj" fmla="val 56533"/>
              </a:avLst>
            </a:prstGeom>
            <a:solidFill>
              <a:srgbClr val="0087C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23" y="5725901"/>
              <a:ext cx="1737360" cy="597944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-4572" y="-186647"/>
              <a:ext cx="9153144" cy="7202844"/>
              <a:chOff x="-4572" y="-186647"/>
              <a:chExt cx="9153144" cy="7202844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369194" y="5303208"/>
                <a:ext cx="1451425" cy="1221906"/>
              </a:xfrm>
              <a:custGeom>
                <a:avLst/>
                <a:gdLst>
                  <a:gd name="connsiteX0" fmla="*/ 0 w 2234380"/>
                  <a:gd name="connsiteY0" fmla="*/ 0 h 1917290"/>
                  <a:gd name="connsiteX1" fmla="*/ 1084006 w 2234380"/>
                  <a:gd name="connsiteY1" fmla="*/ 1917290 h 1917290"/>
                  <a:gd name="connsiteX2" fmla="*/ 2234380 w 2234380"/>
                  <a:gd name="connsiteY2" fmla="*/ 7374 h 1917290"/>
                  <a:gd name="connsiteX3" fmla="*/ 0 w 2234380"/>
                  <a:gd name="connsiteY3" fmla="*/ 0 h 191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380" h="1917290">
                    <a:moveTo>
                      <a:pt x="0" y="0"/>
                    </a:moveTo>
                    <a:lnTo>
                      <a:pt x="1084006" y="1917290"/>
                    </a:lnTo>
                    <a:lnTo>
                      <a:pt x="2234380" y="73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48B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Trapezoid 25"/>
              <p:cNvSpPr/>
              <p:nvPr/>
            </p:nvSpPr>
            <p:spPr bwMode="auto">
              <a:xfrm>
                <a:off x="4635259" y="-2381"/>
                <a:ext cx="3360977" cy="1965878"/>
              </a:xfrm>
              <a:prstGeom prst="trapezoid">
                <a:avLst>
                  <a:gd name="adj" fmla="val 57178"/>
                </a:avLst>
              </a:prstGeom>
              <a:solidFill>
                <a:srgbClr val="0093C9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Parallelogram 59"/>
              <p:cNvSpPr/>
              <p:nvPr/>
            </p:nvSpPr>
            <p:spPr bwMode="auto">
              <a:xfrm rot="18000000" flipV="1">
                <a:off x="-389420" y="530029"/>
                <a:ext cx="1396034" cy="91440"/>
              </a:xfrm>
              <a:custGeom>
                <a:avLst/>
                <a:gdLst>
                  <a:gd name="connsiteX0" fmla="*/ 0 w 1448659"/>
                  <a:gd name="connsiteY0" fmla="*/ 91440 h 91440"/>
                  <a:gd name="connsiteX1" fmla="*/ 52625 w 1448659"/>
                  <a:gd name="connsiteY1" fmla="*/ 0 h 91440"/>
                  <a:gd name="connsiteX2" fmla="*/ 1448659 w 1448659"/>
                  <a:gd name="connsiteY2" fmla="*/ 0 h 91440"/>
                  <a:gd name="connsiteX3" fmla="*/ 1396034 w 1448659"/>
                  <a:gd name="connsiteY3" fmla="*/ 91440 h 91440"/>
                  <a:gd name="connsiteX4" fmla="*/ 0 w 1448659"/>
                  <a:gd name="connsiteY4" fmla="*/ 91440 h 91440"/>
                  <a:gd name="connsiteX0" fmla="*/ 143798 w 1396034"/>
                  <a:gd name="connsiteY0" fmla="*/ 89361 h 91440"/>
                  <a:gd name="connsiteX1" fmla="*/ 0 w 1396034"/>
                  <a:gd name="connsiteY1" fmla="*/ 0 h 91440"/>
                  <a:gd name="connsiteX2" fmla="*/ 1396034 w 1396034"/>
                  <a:gd name="connsiteY2" fmla="*/ 0 h 91440"/>
                  <a:gd name="connsiteX3" fmla="*/ 1343409 w 1396034"/>
                  <a:gd name="connsiteY3" fmla="*/ 91440 h 91440"/>
                  <a:gd name="connsiteX4" fmla="*/ 143798 w 1396034"/>
                  <a:gd name="connsiteY4" fmla="*/ 89361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034" h="91440">
                    <a:moveTo>
                      <a:pt x="143798" y="89361"/>
                    </a:moveTo>
                    <a:lnTo>
                      <a:pt x="0" y="0"/>
                    </a:lnTo>
                    <a:lnTo>
                      <a:pt x="1396034" y="0"/>
                    </a:lnTo>
                    <a:lnTo>
                      <a:pt x="1343409" y="91440"/>
                    </a:lnTo>
                    <a:lnTo>
                      <a:pt x="143798" y="89361"/>
                    </a:lnTo>
                    <a:close/>
                  </a:path>
                </a:pathLst>
              </a:cu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 bwMode="auto">
              <a:xfrm>
                <a:off x="2186630" y="-7143"/>
                <a:ext cx="2380668" cy="1961536"/>
              </a:xfrm>
              <a:prstGeom prst="triangle">
                <a:avLst/>
              </a:prstGeom>
              <a:solidFill>
                <a:srgbClr val="00548B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Parallelogram 29"/>
              <p:cNvSpPr/>
              <p:nvPr/>
            </p:nvSpPr>
            <p:spPr bwMode="auto">
              <a:xfrm rot="3600000" flipH="1" flipV="1">
                <a:off x="2828035" y="939946"/>
                <a:ext cx="2342699" cy="91440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000600" y="-9849"/>
                <a:ext cx="2356963" cy="1984248"/>
              </a:xfrm>
              <a:custGeom>
                <a:avLst/>
                <a:gdLst>
                  <a:gd name="connsiteX0" fmla="*/ 0 w 2234380"/>
                  <a:gd name="connsiteY0" fmla="*/ 0 h 1917290"/>
                  <a:gd name="connsiteX1" fmla="*/ 1084006 w 2234380"/>
                  <a:gd name="connsiteY1" fmla="*/ 1917290 h 1917290"/>
                  <a:gd name="connsiteX2" fmla="*/ 2234380 w 2234380"/>
                  <a:gd name="connsiteY2" fmla="*/ 7374 h 1917290"/>
                  <a:gd name="connsiteX3" fmla="*/ 0 w 2234380"/>
                  <a:gd name="connsiteY3" fmla="*/ 0 h 191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380" h="1917290">
                    <a:moveTo>
                      <a:pt x="0" y="0"/>
                    </a:moveTo>
                    <a:lnTo>
                      <a:pt x="1084006" y="1917290"/>
                    </a:lnTo>
                    <a:lnTo>
                      <a:pt x="2234380" y="73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B4E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Isosceles Triangle 19"/>
              <p:cNvSpPr/>
              <p:nvPr/>
            </p:nvSpPr>
            <p:spPr bwMode="auto">
              <a:xfrm>
                <a:off x="-245" y="5255189"/>
                <a:ext cx="1220075" cy="1607574"/>
              </a:xfrm>
              <a:custGeom>
                <a:avLst/>
                <a:gdLst>
                  <a:gd name="connsiteX0" fmla="*/ 0 w 2380668"/>
                  <a:gd name="connsiteY0" fmla="*/ 1961536 h 1961536"/>
                  <a:gd name="connsiteX1" fmla="*/ 1190334 w 2380668"/>
                  <a:gd name="connsiteY1" fmla="*/ 0 h 1961536"/>
                  <a:gd name="connsiteX2" fmla="*/ 2380668 w 2380668"/>
                  <a:gd name="connsiteY2" fmla="*/ 1961536 h 1961536"/>
                  <a:gd name="connsiteX3" fmla="*/ 0 w 2380668"/>
                  <a:gd name="connsiteY3" fmla="*/ 1961536 h 1961536"/>
                  <a:gd name="connsiteX0" fmla="*/ 0 w 2380668"/>
                  <a:gd name="connsiteY0" fmla="*/ 1961536 h 1961536"/>
                  <a:gd name="connsiteX1" fmla="*/ 1190334 w 2380668"/>
                  <a:gd name="connsiteY1" fmla="*/ 0 h 1961536"/>
                  <a:gd name="connsiteX2" fmla="*/ 1417045 w 2380668"/>
                  <a:gd name="connsiteY2" fmla="*/ 378339 h 1961536"/>
                  <a:gd name="connsiteX3" fmla="*/ 2380668 w 2380668"/>
                  <a:gd name="connsiteY3" fmla="*/ 1961536 h 1961536"/>
                  <a:gd name="connsiteX4" fmla="*/ 0 w 2380668"/>
                  <a:gd name="connsiteY4" fmla="*/ 1961536 h 1961536"/>
                  <a:gd name="connsiteX0" fmla="*/ 0 w 2380668"/>
                  <a:gd name="connsiteY0" fmla="*/ 1961536 h 1961536"/>
                  <a:gd name="connsiteX1" fmla="*/ 1190334 w 2380668"/>
                  <a:gd name="connsiteY1" fmla="*/ 0 h 1961536"/>
                  <a:gd name="connsiteX2" fmla="*/ 1417045 w 2380668"/>
                  <a:gd name="connsiteY2" fmla="*/ 378339 h 1961536"/>
                  <a:gd name="connsiteX3" fmla="*/ 2380668 w 2380668"/>
                  <a:gd name="connsiteY3" fmla="*/ 1961536 h 1961536"/>
                  <a:gd name="connsiteX4" fmla="*/ 1160106 w 2380668"/>
                  <a:gd name="connsiteY4" fmla="*/ 1957757 h 1961536"/>
                  <a:gd name="connsiteX5" fmla="*/ 0 w 2380668"/>
                  <a:gd name="connsiteY5" fmla="*/ 1961536 h 1961536"/>
                  <a:gd name="connsiteX0" fmla="*/ 0 w 1220562"/>
                  <a:gd name="connsiteY0" fmla="*/ 1957757 h 1961536"/>
                  <a:gd name="connsiteX1" fmla="*/ 30228 w 1220562"/>
                  <a:gd name="connsiteY1" fmla="*/ 0 h 1961536"/>
                  <a:gd name="connsiteX2" fmla="*/ 256939 w 1220562"/>
                  <a:gd name="connsiteY2" fmla="*/ 378339 h 1961536"/>
                  <a:gd name="connsiteX3" fmla="*/ 1220562 w 1220562"/>
                  <a:gd name="connsiteY3" fmla="*/ 1961536 h 1961536"/>
                  <a:gd name="connsiteX4" fmla="*/ 0 w 1220562"/>
                  <a:gd name="connsiteY4" fmla="*/ 1957757 h 1961536"/>
                  <a:gd name="connsiteX0" fmla="*/ 0 w 1220562"/>
                  <a:gd name="connsiteY0" fmla="*/ 1987254 h 1991033"/>
                  <a:gd name="connsiteX1" fmla="*/ 22853 w 1220562"/>
                  <a:gd name="connsiteY1" fmla="*/ 0 h 1991033"/>
                  <a:gd name="connsiteX2" fmla="*/ 256939 w 1220562"/>
                  <a:gd name="connsiteY2" fmla="*/ 407836 h 1991033"/>
                  <a:gd name="connsiteX3" fmla="*/ 1220562 w 1220562"/>
                  <a:gd name="connsiteY3" fmla="*/ 1991033 h 1991033"/>
                  <a:gd name="connsiteX4" fmla="*/ 0 w 1220562"/>
                  <a:gd name="connsiteY4" fmla="*/ 1987254 h 1991033"/>
                  <a:gd name="connsiteX0" fmla="*/ 0 w 1220562"/>
                  <a:gd name="connsiteY0" fmla="*/ 1987254 h 1991033"/>
                  <a:gd name="connsiteX1" fmla="*/ 15480 w 1220562"/>
                  <a:gd name="connsiteY1" fmla="*/ 390834 h 1991033"/>
                  <a:gd name="connsiteX2" fmla="*/ 22853 w 1220562"/>
                  <a:gd name="connsiteY2" fmla="*/ 0 h 1991033"/>
                  <a:gd name="connsiteX3" fmla="*/ 256939 w 1220562"/>
                  <a:gd name="connsiteY3" fmla="*/ 407836 h 1991033"/>
                  <a:gd name="connsiteX4" fmla="*/ 1220562 w 1220562"/>
                  <a:gd name="connsiteY4" fmla="*/ 1991033 h 1991033"/>
                  <a:gd name="connsiteX5" fmla="*/ 0 w 1220562"/>
                  <a:gd name="connsiteY5" fmla="*/ 1987254 h 1991033"/>
                  <a:gd name="connsiteX0" fmla="*/ 0 w 1220562"/>
                  <a:gd name="connsiteY0" fmla="*/ 1596420 h 1600199"/>
                  <a:gd name="connsiteX1" fmla="*/ 15480 w 1220562"/>
                  <a:gd name="connsiteY1" fmla="*/ 0 h 1600199"/>
                  <a:gd name="connsiteX2" fmla="*/ 256939 w 1220562"/>
                  <a:gd name="connsiteY2" fmla="*/ 17002 h 1600199"/>
                  <a:gd name="connsiteX3" fmla="*/ 1220562 w 1220562"/>
                  <a:gd name="connsiteY3" fmla="*/ 1600199 h 1600199"/>
                  <a:gd name="connsiteX4" fmla="*/ 0 w 1220562"/>
                  <a:gd name="connsiteY4" fmla="*/ 1596420 h 1600199"/>
                  <a:gd name="connsiteX0" fmla="*/ 0 w 1220562"/>
                  <a:gd name="connsiteY0" fmla="*/ 1596420 h 1600199"/>
                  <a:gd name="connsiteX1" fmla="*/ 15480 w 1220562"/>
                  <a:gd name="connsiteY1" fmla="*/ 0 h 1600199"/>
                  <a:gd name="connsiteX2" fmla="*/ 256939 w 1220562"/>
                  <a:gd name="connsiteY2" fmla="*/ 17002 h 1600199"/>
                  <a:gd name="connsiteX3" fmla="*/ 1220562 w 1220562"/>
                  <a:gd name="connsiteY3" fmla="*/ 1600199 h 1600199"/>
                  <a:gd name="connsiteX4" fmla="*/ 0 w 1220562"/>
                  <a:gd name="connsiteY4" fmla="*/ 1596420 h 1600199"/>
                  <a:gd name="connsiteX0" fmla="*/ 0 w 1220562"/>
                  <a:gd name="connsiteY0" fmla="*/ 1603794 h 1607573"/>
                  <a:gd name="connsiteX1" fmla="*/ 731 w 1220562"/>
                  <a:gd name="connsiteY1" fmla="*/ 0 h 1607573"/>
                  <a:gd name="connsiteX2" fmla="*/ 256939 w 1220562"/>
                  <a:gd name="connsiteY2" fmla="*/ 24376 h 1607573"/>
                  <a:gd name="connsiteX3" fmla="*/ 1220562 w 1220562"/>
                  <a:gd name="connsiteY3" fmla="*/ 1607573 h 1607573"/>
                  <a:gd name="connsiteX4" fmla="*/ 0 w 1220562"/>
                  <a:gd name="connsiteY4" fmla="*/ 1603794 h 1607573"/>
                  <a:gd name="connsiteX0" fmla="*/ 245 w 1220075"/>
                  <a:gd name="connsiteY0" fmla="*/ 1607574 h 1607574"/>
                  <a:gd name="connsiteX1" fmla="*/ 244 w 1220075"/>
                  <a:gd name="connsiteY1" fmla="*/ 0 h 1607574"/>
                  <a:gd name="connsiteX2" fmla="*/ 256452 w 1220075"/>
                  <a:gd name="connsiteY2" fmla="*/ 24376 h 1607574"/>
                  <a:gd name="connsiteX3" fmla="*/ 1220075 w 1220075"/>
                  <a:gd name="connsiteY3" fmla="*/ 1607573 h 1607574"/>
                  <a:gd name="connsiteX4" fmla="*/ 245 w 1220075"/>
                  <a:gd name="connsiteY4" fmla="*/ 1607574 h 160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075" h="1607574">
                    <a:moveTo>
                      <a:pt x="245" y="1607574"/>
                    </a:moveTo>
                    <a:cubicBezTo>
                      <a:pt x="489" y="1072976"/>
                      <a:pt x="0" y="534598"/>
                      <a:pt x="244" y="0"/>
                    </a:cubicBezTo>
                    <a:lnTo>
                      <a:pt x="256452" y="24376"/>
                    </a:lnTo>
                    <a:lnTo>
                      <a:pt x="1220075" y="1607573"/>
                    </a:lnTo>
                    <a:lnTo>
                      <a:pt x="245" y="1607574"/>
                    </a:lnTo>
                    <a:close/>
                  </a:path>
                </a:pathLst>
              </a:custGeom>
              <a:solidFill>
                <a:srgbClr val="0093C9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Isosceles Triangle 15"/>
              <p:cNvSpPr/>
              <p:nvPr/>
            </p:nvSpPr>
            <p:spPr bwMode="auto">
              <a:xfrm>
                <a:off x="5883404" y="5272548"/>
                <a:ext cx="3260596" cy="1585452"/>
              </a:xfrm>
              <a:custGeom>
                <a:avLst/>
                <a:gdLst>
                  <a:gd name="connsiteX0" fmla="*/ 0 w 3415453"/>
                  <a:gd name="connsiteY0" fmla="*/ 2814140 h 2814140"/>
                  <a:gd name="connsiteX1" fmla="*/ 1707727 w 3415453"/>
                  <a:gd name="connsiteY1" fmla="*/ 0 h 2814140"/>
                  <a:gd name="connsiteX2" fmla="*/ 3415453 w 3415453"/>
                  <a:gd name="connsiteY2" fmla="*/ 2814140 h 2814140"/>
                  <a:gd name="connsiteX3" fmla="*/ 0 w 3415453"/>
                  <a:gd name="connsiteY3" fmla="*/ 2814140 h 2814140"/>
                  <a:gd name="connsiteX0" fmla="*/ 0 w 3415453"/>
                  <a:gd name="connsiteY0" fmla="*/ 2814140 h 2814140"/>
                  <a:gd name="connsiteX1" fmla="*/ 974596 w 3415453"/>
                  <a:gd name="connsiteY1" fmla="*/ 1206566 h 2814140"/>
                  <a:gd name="connsiteX2" fmla="*/ 1707727 w 3415453"/>
                  <a:gd name="connsiteY2" fmla="*/ 0 h 2814140"/>
                  <a:gd name="connsiteX3" fmla="*/ 3415453 w 3415453"/>
                  <a:gd name="connsiteY3" fmla="*/ 2814140 h 2814140"/>
                  <a:gd name="connsiteX4" fmla="*/ 0 w 3415453"/>
                  <a:gd name="connsiteY4" fmla="*/ 2814140 h 2814140"/>
                  <a:gd name="connsiteX0" fmla="*/ 0 w 3415453"/>
                  <a:gd name="connsiteY0" fmla="*/ 2814140 h 2814140"/>
                  <a:gd name="connsiteX1" fmla="*/ 974596 w 3415453"/>
                  <a:gd name="connsiteY1" fmla="*/ 1206566 h 2814140"/>
                  <a:gd name="connsiteX2" fmla="*/ 1707727 w 3415453"/>
                  <a:gd name="connsiteY2" fmla="*/ 0 h 2814140"/>
                  <a:gd name="connsiteX3" fmla="*/ 2456809 w 3415453"/>
                  <a:gd name="connsiteY3" fmla="*/ 1228688 h 2814140"/>
                  <a:gd name="connsiteX4" fmla="*/ 3415453 w 3415453"/>
                  <a:gd name="connsiteY4" fmla="*/ 2814140 h 2814140"/>
                  <a:gd name="connsiteX5" fmla="*/ 0 w 3415453"/>
                  <a:gd name="connsiteY5" fmla="*/ 2814140 h 2814140"/>
                  <a:gd name="connsiteX0" fmla="*/ 0 w 3415453"/>
                  <a:gd name="connsiteY0" fmla="*/ 1607574 h 1607574"/>
                  <a:gd name="connsiteX1" fmla="*/ 974596 w 3415453"/>
                  <a:gd name="connsiteY1" fmla="*/ 0 h 1607574"/>
                  <a:gd name="connsiteX2" fmla="*/ 2456809 w 3415453"/>
                  <a:gd name="connsiteY2" fmla="*/ 22122 h 1607574"/>
                  <a:gd name="connsiteX3" fmla="*/ 3415453 w 3415453"/>
                  <a:gd name="connsiteY3" fmla="*/ 1607574 h 1607574"/>
                  <a:gd name="connsiteX4" fmla="*/ 0 w 3415453"/>
                  <a:gd name="connsiteY4" fmla="*/ 1607574 h 1607574"/>
                  <a:gd name="connsiteX0" fmla="*/ 0 w 3415453"/>
                  <a:gd name="connsiteY0" fmla="*/ 1607574 h 1607574"/>
                  <a:gd name="connsiteX1" fmla="*/ 974596 w 3415453"/>
                  <a:gd name="connsiteY1" fmla="*/ 0 h 1607574"/>
                  <a:gd name="connsiteX2" fmla="*/ 2456809 w 3415453"/>
                  <a:gd name="connsiteY2" fmla="*/ 22122 h 1607574"/>
                  <a:gd name="connsiteX3" fmla="*/ 3253222 w 3415453"/>
                  <a:gd name="connsiteY3" fmla="*/ 1319980 h 1607574"/>
                  <a:gd name="connsiteX4" fmla="*/ 3415453 w 3415453"/>
                  <a:gd name="connsiteY4" fmla="*/ 1607574 h 1607574"/>
                  <a:gd name="connsiteX5" fmla="*/ 0 w 3415453"/>
                  <a:gd name="connsiteY5" fmla="*/ 1607574 h 1607574"/>
                  <a:gd name="connsiteX0" fmla="*/ 0 w 3415453"/>
                  <a:gd name="connsiteY0" fmla="*/ 1607574 h 1607574"/>
                  <a:gd name="connsiteX1" fmla="*/ 974596 w 3415453"/>
                  <a:gd name="connsiteY1" fmla="*/ 0 h 1607574"/>
                  <a:gd name="connsiteX2" fmla="*/ 2456809 w 3415453"/>
                  <a:gd name="connsiteY2" fmla="*/ 22122 h 1607574"/>
                  <a:gd name="connsiteX3" fmla="*/ 3253222 w 3415453"/>
                  <a:gd name="connsiteY3" fmla="*/ 1319980 h 1607574"/>
                  <a:gd name="connsiteX4" fmla="*/ 3415453 w 3415453"/>
                  <a:gd name="connsiteY4" fmla="*/ 1607574 h 1607574"/>
                  <a:gd name="connsiteX5" fmla="*/ 3238473 w 3415453"/>
                  <a:gd name="connsiteY5" fmla="*/ 1607574 h 1607574"/>
                  <a:gd name="connsiteX6" fmla="*/ 0 w 3415453"/>
                  <a:gd name="connsiteY6" fmla="*/ 1607574 h 1607574"/>
                  <a:gd name="connsiteX0" fmla="*/ 0 w 3253222"/>
                  <a:gd name="connsiteY0" fmla="*/ 1607574 h 1607574"/>
                  <a:gd name="connsiteX1" fmla="*/ 974596 w 3253222"/>
                  <a:gd name="connsiteY1" fmla="*/ 0 h 1607574"/>
                  <a:gd name="connsiteX2" fmla="*/ 2456809 w 3253222"/>
                  <a:gd name="connsiteY2" fmla="*/ 22122 h 1607574"/>
                  <a:gd name="connsiteX3" fmla="*/ 3253222 w 3253222"/>
                  <a:gd name="connsiteY3" fmla="*/ 1319980 h 1607574"/>
                  <a:gd name="connsiteX4" fmla="*/ 3238473 w 3253222"/>
                  <a:gd name="connsiteY4" fmla="*/ 1607574 h 1607574"/>
                  <a:gd name="connsiteX5" fmla="*/ 0 w 3253222"/>
                  <a:gd name="connsiteY5" fmla="*/ 1607574 h 1607574"/>
                  <a:gd name="connsiteX0" fmla="*/ 0 w 3260596"/>
                  <a:gd name="connsiteY0" fmla="*/ 1607574 h 1607574"/>
                  <a:gd name="connsiteX1" fmla="*/ 974596 w 3260596"/>
                  <a:gd name="connsiteY1" fmla="*/ 0 h 1607574"/>
                  <a:gd name="connsiteX2" fmla="*/ 2456809 w 3260596"/>
                  <a:gd name="connsiteY2" fmla="*/ 22122 h 1607574"/>
                  <a:gd name="connsiteX3" fmla="*/ 3253222 w 3260596"/>
                  <a:gd name="connsiteY3" fmla="*/ 1319980 h 1607574"/>
                  <a:gd name="connsiteX4" fmla="*/ 3260596 w 3260596"/>
                  <a:gd name="connsiteY4" fmla="*/ 1607574 h 1607574"/>
                  <a:gd name="connsiteX5" fmla="*/ 0 w 3260596"/>
                  <a:gd name="connsiteY5" fmla="*/ 1607574 h 1607574"/>
                  <a:gd name="connsiteX0" fmla="*/ 0 w 3260596"/>
                  <a:gd name="connsiteY0" fmla="*/ 1585452 h 1585452"/>
                  <a:gd name="connsiteX1" fmla="*/ 879346 w 3260596"/>
                  <a:gd name="connsiteY1" fmla="*/ 3278 h 1585452"/>
                  <a:gd name="connsiteX2" fmla="*/ 2456809 w 3260596"/>
                  <a:gd name="connsiteY2" fmla="*/ 0 h 1585452"/>
                  <a:gd name="connsiteX3" fmla="*/ 3253222 w 3260596"/>
                  <a:gd name="connsiteY3" fmla="*/ 1297858 h 1585452"/>
                  <a:gd name="connsiteX4" fmla="*/ 3260596 w 3260596"/>
                  <a:gd name="connsiteY4" fmla="*/ 1585452 h 1585452"/>
                  <a:gd name="connsiteX5" fmla="*/ 0 w 3260596"/>
                  <a:gd name="connsiteY5" fmla="*/ 1585452 h 1585452"/>
                  <a:gd name="connsiteX0" fmla="*/ 0 w 3260596"/>
                  <a:gd name="connsiteY0" fmla="*/ 1585452 h 1585452"/>
                  <a:gd name="connsiteX1" fmla="*/ 879346 w 3260596"/>
                  <a:gd name="connsiteY1" fmla="*/ 3278 h 1585452"/>
                  <a:gd name="connsiteX2" fmla="*/ 2456809 w 3260596"/>
                  <a:gd name="connsiteY2" fmla="*/ 0 h 1585452"/>
                  <a:gd name="connsiteX3" fmla="*/ 3260596 w 3260596"/>
                  <a:gd name="connsiteY3" fmla="*/ 1319290 h 1585452"/>
                  <a:gd name="connsiteX4" fmla="*/ 3260596 w 3260596"/>
                  <a:gd name="connsiteY4" fmla="*/ 1585452 h 1585452"/>
                  <a:gd name="connsiteX5" fmla="*/ 0 w 3260596"/>
                  <a:gd name="connsiteY5" fmla="*/ 1585452 h 158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0596" h="1585452">
                    <a:moveTo>
                      <a:pt x="0" y="1585452"/>
                    </a:moveTo>
                    <a:lnTo>
                      <a:pt x="879346" y="3278"/>
                    </a:lnTo>
                    <a:lnTo>
                      <a:pt x="2456809" y="0"/>
                    </a:lnTo>
                    <a:lnTo>
                      <a:pt x="3260596" y="1319290"/>
                    </a:lnTo>
                    <a:lnTo>
                      <a:pt x="3260596" y="1585452"/>
                    </a:lnTo>
                    <a:lnTo>
                      <a:pt x="0" y="1585452"/>
                    </a:lnTo>
                    <a:close/>
                  </a:path>
                </a:pathLst>
              </a:custGeom>
              <a:solidFill>
                <a:srgbClr val="00609C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-4572" y="1910148"/>
                <a:ext cx="9153144" cy="82296"/>
              </a:xfrm>
              <a:prstGeom prst="rect">
                <a:avLst/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Parallelogram 34"/>
              <p:cNvSpPr/>
              <p:nvPr/>
            </p:nvSpPr>
            <p:spPr bwMode="auto">
              <a:xfrm rot="3600000" flipH="1" flipV="1">
                <a:off x="415879" y="910633"/>
                <a:ext cx="2286000" cy="91440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 rot="18000000" flipV="1">
                <a:off x="4017865" y="928928"/>
                <a:ext cx="2317254" cy="91440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18000000" flipV="1">
                <a:off x="1598571" y="928928"/>
                <a:ext cx="2317254" cy="91440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Parallelogram 37"/>
              <p:cNvSpPr/>
              <p:nvPr/>
            </p:nvSpPr>
            <p:spPr bwMode="auto">
              <a:xfrm rot="3600000" flipH="1" flipV="1">
                <a:off x="2245969" y="6024701"/>
                <a:ext cx="1891553" cy="91440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-4572" y="5240840"/>
                <a:ext cx="9153144" cy="82296"/>
              </a:xfrm>
              <a:prstGeom prst="rect">
                <a:avLst/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Rectangle 9"/>
              <p:cNvSpPr/>
              <p:nvPr/>
            </p:nvSpPr>
            <p:spPr bwMode="auto">
              <a:xfrm rot="18000000">
                <a:off x="5360121" y="6022662"/>
                <a:ext cx="1892834" cy="91440"/>
              </a:xfrm>
              <a:custGeom>
                <a:avLst/>
                <a:gdLst>
                  <a:gd name="connsiteX0" fmla="*/ 0 w 2598524"/>
                  <a:gd name="connsiteY0" fmla="*/ 0 h 94346"/>
                  <a:gd name="connsiteX1" fmla="*/ 2598524 w 2598524"/>
                  <a:gd name="connsiteY1" fmla="*/ 0 h 94346"/>
                  <a:gd name="connsiteX2" fmla="*/ 2598524 w 2598524"/>
                  <a:gd name="connsiteY2" fmla="*/ 94346 h 94346"/>
                  <a:gd name="connsiteX3" fmla="*/ 0 w 2598524"/>
                  <a:gd name="connsiteY3" fmla="*/ 94346 h 94346"/>
                  <a:gd name="connsiteX4" fmla="*/ 0 w 2598524"/>
                  <a:gd name="connsiteY4" fmla="*/ 0 h 94346"/>
                  <a:gd name="connsiteX0" fmla="*/ 0 w 2598524"/>
                  <a:gd name="connsiteY0" fmla="*/ 0 h 94346"/>
                  <a:gd name="connsiteX1" fmla="*/ 2598524 w 2598524"/>
                  <a:gd name="connsiteY1" fmla="*/ 0 h 94346"/>
                  <a:gd name="connsiteX2" fmla="*/ 2598524 w 2598524"/>
                  <a:gd name="connsiteY2" fmla="*/ 94346 h 94346"/>
                  <a:gd name="connsiteX3" fmla="*/ 2321330 w 2598524"/>
                  <a:gd name="connsiteY3" fmla="*/ 80760 h 94346"/>
                  <a:gd name="connsiteX4" fmla="*/ 0 w 2598524"/>
                  <a:gd name="connsiteY4" fmla="*/ 94346 h 94346"/>
                  <a:gd name="connsiteX5" fmla="*/ 0 w 2598524"/>
                  <a:gd name="connsiteY5" fmla="*/ 0 h 94346"/>
                  <a:gd name="connsiteX0" fmla="*/ 0 w 2598524"/>
                  <a:gd name="connsiteY0" fmla="*/ 4961 h 99307"/>
                  <a:gd name="connsiteX1" fmla="*/ 2263324 w 2598524"/>
                  <a:gd name="connsiteY1" fmla="*/ 0 h 99307"/>
                  <a:gd name="connsiteX2" fmla="*/ 2598524 w 2598524"/>
                  <a:gd name="connsiteY2" fmla="*/ 4961 h 99307"/>
                  <a:gd name="connsiteX3" fmla="*/ 2598524 w 2598524"/>
                  <a:gd name="connsiteY3" fmla="*/ 99307 h 99307"/>
                  <a:gd name="connsiteX4" fmla="*/ 2321330 w 2598524"/>
                  <a:gd name="connsiteY4" fmla="*/ 85721 h 99307"/>
                  <a:gd name="connsiteX5" fmla="*/ 0 w 2598524"/>
                  <a:gd name="connsiteY5" fmla="*/ 99307 h 99307"/>
                  <a:gd name="connsiteX6" fmla="*/ 0 w 2598524"/>
                  <a:gd name="connsiteY6" fmla="*/ 4961 h 99307"/>
                  <a:gd name="connsiteX0" fmla="*/ 0 w 2598524"/>
                  <a:gd name="connsiteY0" fmla="*/ 4961 h 99307"/>
                  <a:gd name="connsiteX1" fmla="*/ 2263324 w 2598524"/>
                  <a:gd name="connsiteY1" fmla="*/ 0 h 99307"/>
                  <a:gd name="connsiteX2" fmla="*/ 2598524 w 2598524"/>
                  <a:gd name="connsiteY2" fmla="*/ 99307 h 99307"/>
                  <a:gd name="connsiteX3" fmla="*/ 2321330 w 2598524"/>
                  <a:gd name="connsiteY3" fmla="*/ 85721 h 99307"/>
                  <a:gd name="connsiteX4" fmla="*/ 0 w 2598524"/>
                  <a:gd name="connsiteY4" fmla="*/ 99307 h 99307"/>
                  <a:gd name="connsiteX5" fmla="*/ 0 w 2598524"/>
                  <a:gd name="connsiteY5" fmla="*/ 4961 h 99307"/>
                  <a:gd name="connsiteX0" fmla="*/ 0 w 2321330"/>
                  <a:gd name="connsiteY0" fmla="*/ 4961 h 99307"/>
                  <a:gd name="connsiteX1" fmla="*/ 2263324 w 2321330"/>
                  <a:gd name="connsiteY1" fmla="*/ 0 h 99307"/>
                  <a:gd name="connsiteX2" fmla="*/ 2321330 w 2321330"/>
                  <a:gd name="connsiteY2" fmla="*/ 85721 h 99307"/>
                  <a:gd name="connsiteX3" fmla="*/ 0 w 2321330"/>
                  <a:gd name="connsiteY3" fmla="*/ 99307 h 99307"/>
                  <a:gd name="connsiteX4" fmla="*/ 0 w 2321330"/>
                  <a:gd name="connsiteY4" fmla="*/ 4961 h 99307"/>
                  <a:gd name="connsiteX0" fmla="*/ 0 w 2321330"/>
                  <a:gd name="connsiteY0" fmla="*/ 7154 h 101500"/>
                  <a:gd name="connsiteX1" fmla="*/ 428496 w 2321330"/>
                  <a:gd name="connsiteY1" fmla="*/ 0 h 101500"/>
                  <a:gd name="connsiteX2" fmla="*/ 2263324 w 2321330"/>
                  <a:gd name="connsiteY2" fmla="*/ 2193 h 101500"/>
                  <a:gd name="connsiteX3" fmla="*/ 2321330 w 2321330"/>
                  <a:gd name="connsiteY3" fmla="*/ 87914 h 101500"/>
                  <a:gd name="connsiteX4" fmla="*/ 0 w 2321330"/>
                  <a:gd name="connsiteY4" fmla="*/ 101500 h 101500"/>
                  <a:gd name="connsiteX5" fmla="*/ 0 w 2321330"/>
                  <a:gd name="connsiteY5" fmla="*/ 7154 h 101500"/>
                  <a:gd name="connsiteX0" fmla="*/ 0 w 2321330"/>
                  <a:gd name="connsiteY0" fmla="*/ 7154 h 101500"/>
                  <a:gd name="connsiteX1" fmla="*/ 428496 w 2321330"/>
                  <a:gd name="connsiteY1" fmla="*/ 0 h 101500"/>
                  <a:gd name="connsiteX2" fmla="*/ 2263324 w 2321330"/>
                  <a:gd name="connsiteY2" fmla="*/ 2193 h 101500"/>
                  <a:gd name="connsiteX3" fmla="*/ 2321330 w 2321330"/>
                  <a:gd name="connsiteY3" fmla="*/ 87914 h 101500"/>
                  <a:gd name="connsiteX4" fmla="*/ 483803 w 2321330"/>
                  <a:gd name="connsiteY4" fmla="*/ 95793 h 101500"/>
                  <a:gd name="connsiteX5" fmla="*/ 0 w 2321330"/>
                  <a:gd name="connsiteY5" fmla="*/ 101500 h 101500"/>
                  <a:gd name="connsiteX6" fmla="*/ 0 w 2321330"/>
                  <a:gd name="connsiteY6" fmla="*/ 7154 h 101500"/>
                  <a:gd name="connsiteX0" fmla="*/ 0 w 2321330"/>
                  <a:gd name="connsiteY0" fmla="*/ 101500 h 101500"/>
                  <a:gd name="connsiteX1" fmla="*/ 428496 w 2321330"/>
                  <a:gd name="connsiteY1" fmla="*/ 0 h 101500"/>
                  <a:gd name="connsiteX2" fmla="*/ 2263324 w 2321330"/>
                  <a:gd name="connsiteY2" fmla="*/ 2193 h 101500"/>
                  <a:gd name="connsiteX3" fmla="*/ 2321330 w 2321330"/>
                  <a:gd name="connsiteY3" fmla="*/ 87914 h 101500"/>
                  <a:gd name="connsiteX4" fmla="*/ 483803 w 2321330"/>
                  <a:gd name="connsiteY4" fmla="*/ 95793 h 101500"/>
                  <a:gd name="connsiteX5" fmla="*/ 0 w 2321330"/>
                  <a:gd name="connsiteY5" fmla="*/ 101500 h 101500"/>
                  <a:gd name="connsiteX0" fmla="*/ 55307 w 1892834"/>
                  <a:gd name="connsiteY0" fmla="*/ 95793 h 95793"/>
                  <a:gd name="connsiteX1" fmla="*/ 0 w 1892834"/>
                  <a:gd name="connsiteY1" fmla="*/ 0 h 95793"/>
                  <a:gd name="connsiteX2" fmla="*/ 1834828 w 1892834"/>
                  <a:gd name="connsiteY2" fmla="*/ 2193 h 95793"/>
                  <a:gd name="connsiteX3" fmla="*/ 1892834 w 1892834"/>
                  <a:gd name="connsiteY3" fmla="*/ 87914 h 95793"/>
                  <a:gd name="connsiteX4" fmla="*/ 55307 w 1892834"/>
                  <a:gd name="connsiteY4" fmla="*/ 95793 h 9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834" h="95793">
                    <a:moveTo>
                      <a:pt x="55307" y="95793"/>
                    </a:moveTo>
                    <a:lnTo>
                      <a:pt x="0" y="0"/>
                    </a:lnTo>
                    <a:lnTo>
                      <a:pt x="1834828" y="2193"/>
                    </a:lnTo>
                    <a:lnTo>
                      <a:pt x="1892834" y="87914"/>
                    </a:lnTo>
                    <a:lnTo>
                      <a:pt x="55307" y="95793"/>
                    </a:lnTo>
                    <a:close/>
                  </a:path>
                </a:pathLst>
              </a:cu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Parallelogram 67"/>
              <p:cNvSpPr/>
              <p:nvPr/>
            </p:nvSpPr>
            <p:spPr bwMode="auto">
              <a:xfrm rot="3600000" flipH="1" flipV="1">
                <a:off x="7906096" y="5942390"/>
                <a:ext cx="1704052" cy="92934"/>
              </a:xfrm>
              <a:custGeom>
                <a:avLst/>
                <a:gdLst>
                  <a:gd name="connsiteX0" fmla="*/ 0 w 1756677"/>
                  <a:gd name="connsiteY0" fmla="*/ 91440 h 91440"/>
                  <a:gd name="connsiteX1" fmla="*/ 52625 w 1756677"/>
                  <a:gd name="connsiteY1" fmla="*/ 0 h 91440"/>
                  <a:gd name="connsiteX2" fmla="*/ 1756677 w 1756677"/>
                  <a:gd name="connsiteY2" fmla="*/ 0 h 91440"/>
                  <a:gd name="connsiteX3" fmla="*/ 1704052 w 1756677"/>
                  <a:gd name="connsiteY3" fmla="*/ 91440 h 91440"/>
                  <a:gd name="connsiteX4" fmla="*/ 0 w 1756677"/>
                  <a:gd name="connsiteY4" fmla="*/ 91440 h 91440"/>
                  <a:gd name="connsiteX0" fmla="*/ 149986 w 1704052"/>
                  <a:gd name="connsiteY0" fmla="*/ 92934 h 92934"/>
                  <a:gd name="connsiteX1" fmla="*/ 0 w 1704052"/>
                  <a:gd name="connsiteY1" fmla="*/ 0 h 92934"/>
                  <a:gd name="connsiteX2" fmla="*/ 1704052 w 1704052"/>
                  <a:gd name="connsiteY2" fmla="*/ 0 h 92934"/>
                  <a:gd name="connsiteX3" fmla="*/ 1651427 w 1704052"/>
                  <a:gd name="connsiteY3" fmla="*/ 91440 h 92934"/>
                  <a:gd name="connsiteX4" fmla="*/ 149986 w 1704052"/>
                  <a:gd name="connsiteY4" fmla="*/ 92934 h 9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052" h="92934">
                    <a:moveTo>
                      <a:pt x="149986" y="92934"/>
                    </a:moveTo>
                    <a:lnTo>
                      <a:pt x="0" y="0"/>
                    </a:lnTo>
                    <a:lnTo>
                      <a:pt x="1704052" y="0"/>
                    </a:lnTo>
                    <a:lnTo>
                      <a:pt x="1651427" y="91440"/>
                    </a:lnTo>
                    <a:lnTo>
                      <a:pt x="149986" y="92934"/>
                    </a:lnTo>
                    <a:close/>
                  </a:path>
                </a:pathLst>
              </a:cu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 rot="3600000" flipH="1" flipV="1">
                <a:off x="-185286" y="6024701"/>
                <a:ext cx="1891553" cy="91440"/>
              </a:xfrm>
              <a:prstGeom prst="parallelogram">
                <a:avLst>
                  <a:gd name="adj" fmla="val 57551"/>
                </a:avLst>
              </a:prstGeom>
              <a:solidFill>
                <a:srgbClr val="EEEFEF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190" y="2487583"/>
              <a:ext cx="5852160" cy="2103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246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960120"/>
            <a:ext cx="86868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/>
          <a:p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7759863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960120"/>
            <a:ext cx="416052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 hasCustomPrompt="1"/>
          </p:nvPr>
        </p:nvSpPr>
        <p:spPr>
          <a:xfrm>
            <a:off x="4754880" y="960120"/>
            <a:ext cx="416052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9863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960120"/>
            <a:ext cx="45720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1" hasCustomPrompt="1"/>
          </p:nvPr>
        </p:nvSpPr>
        <p:spPr>
          <a:xfrm>
            <a:off x="5074920" y="3884876"/>
            <a:ext cx="3840480" cy="2651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2" hasCustomPrompt="1"/>
          </p:nvPr>
        </p:nvSpPr>
        <p:spPr>
          <a:xfrm>
            <a:off x="5074920" y="960120"/>
            <a:ext cx="3840480" cy="2651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</p:spTree>
    <p:extLst>
      <p:ext uri="{BB962C8B-B14F-4D97-AF65-F5344CB8AC3E}">
        <p14:creationId xmlns:p14="http://schemas.microsoft.com/office/powerpoint/2010/main" val="36658136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40080" y="105156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1" hasCustomPrompt="1"/>
          </p:nvPr>
        </p:nvSpPr>
        <p:spPr>
          <a:xfrm>
            <a:off x="4754880" y="388620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2" hasCustomPrompt="1"/>
          </p:nvPr>
        </p:nvSpPr>
        <p:spPr>
          <a:xfrm>
            <a:off x="4754880" y="105156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23" hasCustomPrompt="1"/>
          </p:nvPr>
        </p:nvSpPr>
        <p:spPr>
          <a:xfrm>
            <a:off x="640080" y="388620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</p:spTree>
    <p:extLst>
      <p:ext uri="{BB962C8B-B14F-4D97-AF65-F5344CB8AC3E}">
        <p14:creationId xmlns:p14="http://schemas.microsoft.com/office/powerpoint/2010/main" val="36658136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257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40068" y="-527934"/>
            <a:ext cx="9245581" cy="7428972"/>
            <a:chOff x="-40068" y="-527934"/>
            <a:chExt cx="9245581" cy="7428972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0"/>
              <a:ext cx="9144000" cy="19202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0"/>
            <a:stretch/>
          </p:blipFill>
          <p:spPr>
            <a:xfrm>
              <a:off x="0" y="0"/>
              <a:ext cx="9144000" cy="6665976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-40068" y="6598655"/>
              <a:ext cx="3648407" cy="302383"/>
              <a:chOff x="-40068" y="6598655"/>
              <a:chExt cx="3648407" cy="302383"/>
            </a:xfrm>
          </p:grpSpPr>
          <p:sp>
            <p:nvSpPr>
              <p:cNvPr id="44" name="Parallelogram 21"/>
              <p:cNvSpPr/>
              <p:nvPr/>
            </p:nvSpPr>
            <p:spPr bwMode="auto">
              <a:xfrm rot="18000000" flipV="1">
                <a:off x="-97971" y="6656558"/>
                <a:ext cx="267599" cy="151793"/>
              </a:xfrm>
              <a:custGeom>
                <a:avLst/>
                <a:gdLst>
                  <a:gd name="connsiteX0" fmla="*/ 0 w 393035"/>
                  <a:gd name="connsiteY0" fmla="*/ 91440 h 91440"/>
                  <a:gd name="connsiteX1" fmla="*/ 52625 w 393035"/>
                  <a:gd name="connsiteY1" fmla="*/ 0 h 91440"/>
                  <a:gd name="connsiteX2" fmla="*/ 393035 w 393035"/>
                  <a:gd name="connsiteY2" fmla="*/ 0 h 91440"/>
                  <a:gd name="connsiteX3" fmla="*/ 340410 w 393035"/>
                  <a:gd name="connsiteY3" fmla="*/ 91440 h 91440"/>
                  <a:gd name="connsiteX4" fmla="*/ 0 w 393035"/>
                  <a:gd name="connsiteY4" fmla="*/ 91440 h 91440"/>
                  <a:gd name="connsiteX0" fmla="*/ 0 w 358187"/>
                  <a:gd name="connsiteY0" fmla="*/ 26321 h 91440"/>
                  <a:gd name="connsiteX1" fmla="*/ 17777 w 358187"/>
                  <a:gd name="connsiteY1" fmla="*/ 0 h 91440"/>
                  <a:gd name="connsiteX2" fmla="*/ 358187 w 358187"/>
                  <a:gd name="connsiteY2" fmla="*/ 0 h 91440"/>
                  <a:gd name="connsiteX3" fmla="*/ 305562 w 358187"/>
                  <a:gd name="connsiteY3" fmla="*/ 91440 h 91440"/>
                  <a:gd name="connsiteX4" fmla="*/ 0 w 358187"/>
                  <a:gd name="connsiteY4" fmla="*/ 26321 h 91440"/>
                  <a:gd name="connsiteX0" fmla="*/ 0 w 358187"/>
                  <a:gd name="connsiteY0" fmla="*/ 26321 h 114484"/>
                  <a:gd name="connsiteX1" fmla="*/ 17777 w 358187"/>
                  <a:gd name="connsiteY1" fmla="*/ 0 h 114484"/>
                  <a:gd name="connsiteX2" fmla="*/ 358187 w 358187"/>
                  <a:gd name="connsiteY2" fmla="*/ 0 h 114484"/>
                  <a:gd name="connsiteX3" fmla="*/ 174024 w 358187"/>
                  <a:gd name="connsiteY3" fmla="*/ 114484 h 114484"/>
                  <a:gd name="connsiteX4" fmla="*/ 0 w 358187"/>
                  <a:gd name="connsiteY4" fmla="*/ 26321 h 114484"/>
                  <a:gd name="connsiteX0" fmla="*/ 0 w 358187"/>
                  <a:gd name="connsiteY0" fmla="*/ 26321 h 121628"/>
                  <a:gd name="connsiteX1" fmla="*/ 17777 w 358187"/>
                  <a:gd name="connsiteY1" fmla="*/ 0 h 121628"/>
                  <a:gd name="connsiteX2" fmla="*/ 358187 w 358187"/>
                  <a:gd name="connsiteY2" fmla="*/ 0 h 121628"/>
                  <a:gd name="connsiteX3" fmla="*/ 186398 w 358187"/>
                  <a:gd name="connsiteY3" fmla="*/ 121628 h 121628"/>
                  <a:gd name="connsiteX4" fmla="*/ 0 w 358187"/>
                  <a:gd name="connsiteY4" fmla="*/ 26321 h 121628"/>
                  <a:gd name="connsiteX0" fmla="*/ 0 w 356997"/>
                  <a:gd name="connsiteY0" fmla="*/ 24341 h 121628"/>
                  <a:gd name="connsiteX1" fmla="*/ 16587 w 356997"/>
                  <a:gd name="connsiteY1" fmla="*/ 0 h 121628"/>
                  <a:gd name="connsiteX2" fmla="*/ 356997 w 356997"/>
                  <a:gd name="connsiteY2" fmla="*/ 0 h 121628"/>
                  <a:gd name="connsiteX3" fmla="*/ 185208 w 356997"/>
                  <a:gd name="connsiteY3" fmla="*/ 121628 h 121628"/>
                  <a:gd name="connsiteX4" fmla="*/ 0 w 356997"/>
                  <a:gd name="connsiteY4" fmla="*/ 24341 h 121628"/>
                  <a:gd name="connsiteX0" fmla="*/ 0 w 257754"/>
                  <a:gd name="connsiteY0" fmla="*/ 24341 h 121628"/>
                  <a:gd name="connsiteX1" fmla="*/ 16587 w 257754"/>
                  <a:gd name="connsiteY1" fmla="*/ 0 h 121628"/>
                  <a:gd name="connsiteX2" fmla="*/ 257754 w 257754"/>
                  <a:gd name="connsiteY2" fmla="*/ 426 h 121628"/>
                  <a:gd name="connsiteX3" fmla="*/ 185208 w 257754"/>
                  <a:gd name="connsiteY3" fmla="*/ 121628 h 121628"/>
                  <a:gd name="connsiteX4" fmla="*/ 0 w 257754"/>
                  <a:gd name="connsiteY4" fmla="*/ 24341 h 121628"/>
                  <a:gd name="connsiteX0" fmla="*/ 0 w 257754"/>
                  <a:gd name="connsiteY0" fmla="*/ 24341 h 118473"/>
                  <a:gd name="connsiteX1" fmla="*/ 16587 w 257754"/>
                  <a:gd name="connsiteY1" fmla="*/ 0 h 118473"/>
                  <a:gd name="connsiteX2" fmla="*/ 257754 w 257754"/>
                  <a:gd name="connsiteY2" fmla="*/ 426 h 118473"/>
                  <a:gd name="connsiteX3" fmla="*/ 179021 w 257754"/>
                  <a:gd name="connsiteY3" fmla="*/ 118473 h 118473"/>
                  <a:gd name="connsiteX4" fmla="*/ 0 w 257754"/>
                  <a:gd name="connsiteY4" fmla="*/ 24341 h 118473"/>
                  <a:gd name="connsiteX0" fmla="*/ 0 w 257754"/>
                  <a:gd name="connsiteY0" fmla="*/ 24341 h 116652"/>
                  <a:gd name="connsiteX1" fmla="*/ 16587 w 257754"/>
                  <a:gd name="connsiteY1" fmla="*/ 0 h 116652"/>
                  <a:gd name="connsiteX2" fmla="*/ 257754 w 257754"/>
                  <a:gd name="connsiteY2" fmla="*/ 426 h 116652"/>
                  <a:gd name="connsiteX3" fmla="*/ 180212 w 257754"/>
                  <a:gd name="connsiteY3" fmla="*/ 116652 h 116652"/>
                  <a:gd name="connsiteX4" fmla="*/ 0 w 257754"/>
                  <a:gd name="connsiteY4" fmla="*/ 24341 h 116652"/>
                  <a:gd name="connsiteX0" fmla="*/ 0 w 257754"/>
                  <a:gd name="connsiteY0" fmla="*/ 24341 h 174183"/>
                  <a:gd name="connsiteX1" fmla="*/ 16587 w 257754"/>
                  <a:gd name="connsiteY1" fmla="*/ 0 h 174183"/>
                  <a:gd name="connsiteX2" fmla="*/ 257754 w 257754"/>
                  <a:gd name="connsiteY2" fmla="*/ 426 h 174183"/>
                  <a:gd name="connsiteX3" fmla="*/ 145365 w 257754"/>
                  <a:gd name="connsiteY3" fmla="*/ 174183 h 174183"/>
                  <a:gd name="connsiteX4" fmla="*/ 0 w 257754"/>
                  <a:gd name="connsiteY4" fmla="*/ 24341 h 174183"/>
                  <a:gd name="connsiteX0" fmla="*/ 0 w 294663"/>
                  <a:gd name="connsiteY0" fmla="*/ 80819 h 174183"/>
                  <a:gd name="connsiteX1" fmla="*/ 53496 w 294663"/>
                  <a:gd name="connsiteY1" fmla="*/ 0 h 174183"/>
                  <a:gd name="connsiteX2" fmla="*/ 294663 w 294663"/>
                  <a:gd name="connsiteY2" fmla="*/ 426 h 174183"/>
                  <a:gd name="connsiteX3" fmla="*/ 182274 w 294663"/>
                  <a:gd name="connsiteY3" fmla="*/ 174183 h 174183"/>
                  <a:gd name="connsiteX4" fmla="*/ 0 w 294663"/>
                  <a:gd name="connsiteY4" fmla="*/ 80819 h 174183"/>
                  <a:gd name="connsiteX0" fmla="*/ 0 w 294663"/>
                  <a:gd name="connsiteY0" fmla="*/ 80819 h 132280"/>
                  <a:gd name="connsiteX1" fmla="*/ 53496 w 294663"/>
                  <a:gd name="connsiteY1" fmla="*/ 0 h 132280"/>
                  <a:gd name="connsiteX2" fmla="*/ 294663 w 294663"/>
                  <a:gd name="connsiteY2" fmla="*/ 426 h 132280"/>
                  <a:gd name="connsiteX3" fmla="*/ 209659 w 294663"/>
                  <a:gd name="connsiteY3" fmla="*/ 132280 h 132280"/>
                  <a:gd name="connsiteX4" fmla="*/ 0 w 294663"/>
                  <a:gd name="connsiteY4" fmla="*/ 80819 h 132280"/>
                  <a:gd name="connsiteX0" fmla="*/ 0 w 273232"/>
                  <a:gd name="connsiteY0" fmla="*/ 48026 h 132280"/>
                  <a:gd name="connsiteX1" fmla="*/ 32065 w 273232"/>
                  <a:gd name="connsiteY1" fmla="*/ 0 h 132280"/>
                  <a:gd name="connsiteX2" fmla="*/ 273232 w 273232"/>
                  <a:gd name="connsiteY2" fmla="*/ 426 h 132280"/>
                  <a:gd name="connsiteX3" fmla="*/ 188228 w 273232"/>
                  <a:gd name="connsiteY3" fmla="*/ 132280 h 132280"/>
                  <a:gd name="connsiteX4" fmla="*/ 0 w 273232"/>
                  <a:gd name="connsiteY4" fmla="*/ 48026 h 132280"/>
                  <a:gd name="connsiteX0" fmla="*/ 0 w 269980"/>
                  <a:gd name="connsiteY0" fmla="*/ 47257 h 132280"/>
                  <a:gd name="connsiteX1" fmla="*/ 28813 w 269980"/>
                  <a:gd name="connsiteY1" fmla="*/ 0 h 132280"/>
                  <a:gd name="connsiteX2" fmla="*/ 269980 w 269980"/>
                  <a:gd name="connsiteY2" fmla="*/ 426 h 132280"/>
                  <a:gd name="connsiteX3" fmla="*/ 184976 w 269980"/>
                  <a:gd name="connsiteY3" fmla="*/ 132280 h 132280"/>
                  <a:gd name="connsiteX4" fmla="*/ 0 w 269980"/>
                  <a:gd name="connsiteY4" fmla="*/ 47257 h 132280"/>
                  <a:gd name="connsiteX0" fmla="*/ 0 w 269980"/>
                  <a:gd name="connsiteY0" fmla="*/ 47257 h 134102"/>
                  <a:gd name="connsiteX1" fmla="*/ 28813 w 269980"/>
                  <a:gd name="connsiteY1" fmla="*/ 0 h 134102"/>
                  <a:gd name="connsiteX2" fmla="*/ 269980 w 269980"/>
                  <a:gd name="connsiteY2" fmla="*/ 426 h 134102"/>
                  <a:gd name="connsiteX3" fmla="*/ 183785 w 269980"/>
                  <a:gd name="connsiteY3" fmla="*/ 134102 h 134102"/>
                  <a:gd name="connsiteX4" fmla="*/ 0 w 269980"/>
                  <a:gd name="connsiteY4" fmla="*/ 47257 h 134102"/>
                  <a:gd name="connsiteX0" fmla="*/ 0 w 267599"/>
                  <a:gd name="connsiteY0" fmla="*/ 43613 h 134102"/>
                  <a:gd name="connsiteX1" fmla="*/ 26432 w 267599"/>
                  <a:gd name="connsiteY1" fmla="*/ 0 h 134102"/>
                  <a:gd name="connsiteX2" fmla="*/ 267599 w 267599"/>
                  <a:gd name="connsiteY2" fmla="*/ 426 h 134102"/>
                  <a:gd name="connsiteX3" fmla="*/ 181404 w 267599"/>
                  <a:gd name="connsiteY3" fmla="*/ 134102 h 134102"/>
                  <a:gd name="connsiteX4" fmla="*/ 0 w 267599"/>
                  <a:gd name="connsiteY4" fmla="*/ 43613 h 13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599" h="134102">
                    <a:moveTo>
                      <a:pt x="0" y="43613"/>
                    </a:moveTo>
                    <a:lnTo>
                      <a:pt x="26432" y="0"/>
                    </a:lnTo>
                    <a:lnTo>
                      <a:pt x="267599" y="426"/>
                    </a:lnTo>
                    <a:lnTo>
                      <a:pt x="181404" y="134102"/>
                    </a:lnTo>
                    <a:lnTo>
                      <a:pt x="0" y="436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Parallelogram 51"/>
              <p:cNvSpPr/>
              <p:nvPr/>
            </p:nvSpPr>
            <p:spPr bwMode="auto">
              <a:xfrm rot="3600000" flipH="1" flipV="1">
                <a:off x="3415594" y="6708294"/>
                <a:ext cx="294049" cy="91440"/>
              </a:xfrm>
              <a:prstGeom prst="parallelogram">
                <a:avLst>
                  <a:gd name="adj" fmla="val 57551"/>
                </a:avLst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 bwMode="auto">
            <a:xfrm>
              <a:off x="1059656" y="-22038"/>
              <a:ext cx="2321150" cy="1914339"/>
            </a:xfrm>
            <a:custGeom>
              <a:avLst/>
              <a:gdLst>
                <a:gd name="connsiteX0" fmla="*/ 0 w 2234380"/>
                <a:gd name="connsiteY0" fmla="*/ 0 h 1917290"/>
                <a:gd name="connsiteX1" fmla="*/ 1084006 w 2234380"/>
                <a:gd name="connsiteY1" fmla="*/ 1917290 h 1917290"/>
                <a:gd name="connsiteX2" fmla="*/ 2234380 w 2234380"/>
                <a:gd name="connsiteY2" fmla="*/ 7374 h 1917290"/>
                <a:gd name="connsiteX3" fmla="*/ 0 w 2234380"/>
                <a:gd name="connsiteY3" fmla="*/ 0 h 191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380" h="1917290">
                  <a:moveTo>
                    <a:pt x="0" y="0"/>
                  </a:moveTo>
                  <a:lnTo>
                    <a:pt x="1084006" y="1917290"/>
                  </a:lnTo>
                  <a:lnTo>
                    <a:pt x="2234380" y="7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4E4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6" name="Trapezoid 25"/>
            <p:cNvSpPr/>
            <p:nvPr/>
          </p:nvSpPr>
          <p:spPr bwMode="auto">
            <a:xfrm>
              <a:off x="4628173" y="-22038"/>
              <a:ext cx="3310185" cy="1914339"/>
            </a:xfrm>
            <a:prstGeom prst="trapezoid">
              <a:avLst>
                <a:gd name="adj" fmla="val 56533"/>
              </a:avLst>
            </a:prstGeom>
            <a:solidFill>
              <a:srgbClr val="01538B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7" name="Parallelogram 26"/>
            <p:cNvSpPr/>
            <p:nvPr/>
          </p:nvSpPr>
          <p:spPr bwMode="auto">
            <a:xfrm rot="3600000" flipH="1" flipV="1">
              <a:off x="506411" y="874484"/>
              <a:ext cx="2266702" cy="91440"/>
            </a:xfrm>
            <a:prstGeom prst="parallelogram">
              <a:avLst>
                <a:gd name="adj" fmla="val 57551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8" name="Parallelogram 41"/>
            <p:cNvSpPr/>
            <p:nvPr/>
          </p:nvSpPr>
          <p:spPr bwMode="auto">
            <a:xfrm rot="18060000" flipV="1">
              <a:off x="-1662435" y="2756066"/>
              <a:ext cx="6660388" cy="92387"/>
            </a:xfrm>
            <a:custGeom>
              <a:avLst/>
              <a:gdLst>
                <a:gd name="connsiteX0" fmla="*/ 0 w 6634570"/>
                <a:gd name="connsiteY0" fmla="*/ 91440 h 91440"/>
                <a:gd name="connsiteX1" fmla="*/ 52625 w 6634570"/>
                <a:gd name="connsiteY1" fmla="*/ 0 h 91440"/>
                <a:gd name="connsiteX2" fmla="*/ 6634570 w 6634570"/>
                <a:gd name="connsiteY2" fmla="*/ 0 h 91440"/>
                <a:gd name="connsiteX3" fmla="*/ 6581945 w 6634570"/>
                <a:gd name="connsiteY3" fmla="*/ 91440 h 91440"/>
                <a:gd name="connsiteX4" fmla="*/ 0 w 6634570"/>
                <a:gd name="connsiteY4" fmla="*/ 91440 h 91440"/>
                <a:gd name="connsiteX0" fmla="*/ 152383 w 6581945"/>
                <a:gd name="connsiteY0" fmla="*/ 92387 h 92387"/>
                <a:gd name="connsiteX1" fmla="*/ 0 w 6581945"/>
                <a:gd name="connsiteY1" fmla="*/ 0 h 92387"/>
                <a:gd name="connsiteX2" fmla="*/ 6581945 w 6581945"/>
                <a:gd name="connsiteY2" fmla="*/ 0 h 92387"/>
                <a:gd name="connsiteX3" fmla="*/ 6529320 w 6581945"/>
                <a:gd name="connsiteY3" fmla="*/ 91440 h 92387"/>
                <a:gd name="connsiteX4" fmla="*/ 152383 w 6581945"/>
                <a:gd name="connsiteY4" fmla="*/ 92387 h 9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1945" h="92387">
                  <a:moveTo>
                    <a:pt x="152383" y="92387"/>
                  </a:moveTo>
                  <a:lnTo>
                    <a:pt x="0" y="0"/>
                  </a:lnTo>
                  <a:lnTo>
                    <a:pt x="6581945" y="0"/>
                  </a:lnTo>
                  <a:lnTo>
                    <a:pt x="6529320" y="91440"/>
                  </a:lnTo>
                  <a:lnTo>
                    <a:pt x="152383" y="92387"/>
                  </a:lnTo>
                  <a:close/>
                </a:path>
              </a:pathLst>
            </a:cu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9" name="Parallelogram 28"/>
            <p:cNvSpPr/>
            <p:nvPr/>
          </p:nvSpPr>
          <p:spPr bwMode="auto">
            <a:xfrm rot="18000000" flipV="1">
              <a:off x="4033193" y="893858"/>
              <a:ext cx="2284516" cy="91440"/>
            </a:xfrm>
            <a:prstGeom prst="parallelogram">
              <a:avLst>
                <a:gd name="adj" fmla="val 57551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-4572" y="1875644"/>
              <a:ext cx="9153144" cy="82296"/>
            </a:xfrm>
            <a:prstGeom prst="rect">
              <a:avLst/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 rot="3600000" flipH="1" flipV="1">
              <a:off x="6244701" y="901390"/>
              <a:ext cx="2318007" cy="91440"/>
            </a:xfrm>
            <a:prstGeom prst="parallelogram">
              <a:avLst>
                <a:gd name="adj" fmla="val 57551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 flipV="1">
              <a:off x="1859061" y="5282502"/>
              <a:ext cx="1658047" cy="1383832"/>
            </a:xfrm>
            <a:custGeom>
              <a:avLst/>
              <a:gdLst>
                <a:gd name="connsiteX0" fmla="*/ 0 w 2234380"/>
                <a:gd name="connsiteY0" fmla="*/ 0 h 1917290"/>
                <a:gd name="connsiteX1" fmla="*/ 1084006 w 2234380"/>
                <a:gd name="connsiteY1" fmla="*/ 1917290 h 1917290"/>
                <a:gd name="connsiteX2" fmla="*/ 2234380 w 2234380"/>
                <a:gd name="connsiteY2" fmla="*/ 7374 h 1917290"/>
                <a:gd name="connsiteX3" fmla="*/ 0 w 2234380"/>
                <a:gd name="connsiteY3" fmla="*/ 0 h 191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380" h="1917290">
                  <a:moveTo>
                    <a:pt x="0" y="0"/>
                  </a:moveTo>
                  <a:lnTo>
                    <a:pt x="1084006" y="1917290"/>
                  </a:lnTo>
                  <a:lnTo>
                    <a:pt x="2234380" y="7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8B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5" name="Trapezoid 34"/>
            <p:cNvSpPr/>
            <p:nvPr/>
          </p:nvSpPr>
          <p:spPr bwMode="auto">
            <a:xfrm flipV="1">
              <a:off x="2686755" y="5262413"/>
              <a:ext cx="4106288" cy="1396778"/>
            </a:xfrm>
            <a:prstGeom prst="trapezoid">
              <a:avLst>
                <a:gd name="adj" fmla="val 56533"/>
              </a:avLst>
            </a:prstGeom>
            <a:solidFill>
              <a:srgbClr val="0087C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6" name="Parallelogram 35"/>
            <p:cNvSpPr/>
            <p:nvPr/>
          </p:nvSpPr>
          <p:spPr bwMode="auto">
            <a:xfrm rot="18000000" flipV="1">
              <a:off x="5593186" y="5898832"/>
              <a:ext cx="1705521" cy="91440"/>
            </a:xfrm>
            <a:prstGeom prst="parallelogram">
              <a:avLst>
                <a:gd name="adj" fmla="val 57551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85742" y="5213479"/>
              <a:ext cx="9019771" cy="82296"/>
            </a:xfrm>
            <a:prstGeom prst="rect">
              <a:avLst/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8" name="Parallelogram 37"/>
            <p:cNvSpPr/>
            <p:nvPr/>
          </p:nvSpPr>
          <p:spPr bwMode="auto">
            <a:xfrm rot="3600000" flipH="1" flipV="1">
              <a:off x="2253725" y="5902526"/>
              <a:ext cx="1689089" cy="91440"/>
            </a:xfrm>
            <a:prstGeom prst="parallelogram">
              <a:avLst>
                <a:gd name="adj" fmla="val 57551"/>
              </a:avLst>
            </a:prstGeom>
            <a:solidFill>
              <a:srgbClr val="EFEFE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-4572" y="6652199"/>
              <a:ext cx="9153144" cy="18288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95" y="5715000"/>
              <a:ext cx="1371600" cy="472440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050610" y="3792162"/>
            <a:ext cx="6858000" cy="390541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Enter Presenter Name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050610" y="4188769"/>
            <a:ext cx="6858000" cy="42545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b="0" baseline="0">
                <a:solidFill>
                  <a:schemeClr val="tx2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Enter Job Title and/or 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050610" y="2055137"/>
            <a:ext cx="6858000" cy="1548142"/>
          </a:xfrm>
        </p:spPr>
        <p:txBody>
          <a:bodyPr tIns="45720" anchor="b">
            <a:normAutofit/>
          </a:bodyPr>
          <a:lstStyle>
            <a:lvl1pPr algn="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317211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005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4572" y="-541294"/>
            <a:ext cx="9153144" cy="7742171"/>
            <a:chOff x="-4572" y="-541294"/>
            <a:chExt cx="9153144" cy="7742171"/>
          </a:xfrm>
        </p:grpSpPr>
        <p:sp>
          <p:nvSpPr>
            <p:cNvPr id="22" name="Rectangle 21"/>
            <p:cNvSpPr/>
            <p:nvPr/>
          </p:nvSpPr>
          <p:spPr bwMode="auto">
            <a:xfrm>
              <a:off x="-4572" y="0"/>
              <a:ext cx="9153144" cy="6675120"/>
            </a:xfrm>
            <a:prstGeom prst="rect">
              <a:avLst/>
            </a:prstGeom>
            <a:solidFill>
              <a:srgbClr val="00548B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>
              <a:off x="4287299" y="174077"/>
              <a:ext cx="759618" cy="654843"/>
            </a:xfrm>
            <a:prstGeom prst="triangle">
              <a:avLst/>
            </a:prstGeom>
            <a:solidFill>
              <a:srgbClr val="00385D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 bwMode="auto">
            <a:xfrm rot="10800000">
              <a:off x="3515501" y="887241"/>
              <a:ext cx="1566916" cy="1353516"/>
            </a:xfrm>
            <a:prstGeom prst="triangle">
              <a:avLst/>
            </a:prstGeom>
            <a:solidFill>
              <a:srgbClr val="00263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2" name="Isosceles Triangle 41"/>
            <p:cNvSpPr/>
            <p:nvPr/>
          </p:nvSpPr>
          <p:spPr bwMode="auto">
            <a:xfrm rot="10800000">
              <a:off x="4617192" y="-6068"/>
              <a:ext cx="2603229" cy="2248693"/>
            </a:xfrm>
            <a:prstGeom prst="triangle">
              <a:avLst/>
            </a:prstGeom>
            <a:solidFill>
              <a:srgbClr val="00385D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>
              <a:off x="5995450" y="711418"/>
              <a:ext cx="1777999" cy="1532758"/>
            </a:xfrm>
            <a:prstGeom prst="triangle">
              <a:avLst/>
            </a:prstGeom>
            <a:solidFill>
              <a:srgbClr val="00263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 bwMode="auto">
            <a:xfrm flipV="1">
              <a:off x="5789252" y="4814474"/>
              <a:ext cx="1580487" cy="1362489"/>
            </a:xfrm>
            <a:prstGeom prst="triangle">
              <a:avLst/>
            </a:prstGeom>
            <a:solidFill>
              <a:srgbClr val="003D64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 bwMode="auto">
            <a:xfrm>
              <a:off x="6340567" y="4858702"/>
              <a:ext cx="2110477" cy="1810687"/>
            </a:xfrm>
            <a:prstGeom prst="triangle">
              <a:avLst/>
            </a:prstGeom>
            <a:solidFill>
              <a:srgbClr val="00263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6" name="Isosceles Triangle 45"/>
            <p:cNvSpPr/>
            <p:nvPr/>
          </p:nvSpPr>
          <p:spPr bwMode="auto">
            <a:xfrm>
              <a:off x="4375405" y="936624"/>
              <a:ext cx="1516759" cy="1307551"/>
            </a:xfrm>
            <a:prstGeom prst="triangle">
              <a:avLst/>
            </a:prstGeom>
            <a:solidFill>
              <a:srgbClr val="00447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7" name="Isosceles Triangle 46"/>
            <p:cNvSpPr/>
            <p:nvPr/>
          </p:nvSpPr>
          <p:spPr bwMode="auto">
            <a:xfrm>
              <a:off x="2679955" y="904874"/>
              <a:ext cx="1553590" cy="1339302"/>
            </a:xfrm>
            <a:prstGeom prst="triangle">
              <a:avLst/>
            </a:prstGeom>
            <a:solidFill>
              <a:srgbClr val="003D64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8" name="Parallelogram 47"/>
            <p:cNvSpPr/>
            <p:nvPr/>
          </p:nvSpPr>
          <p:spPr bwMode="auto">
            <a:xfrm rot="3600000" flipH="1" flipV="1">
              <a:off x="1025232" y="3292553"/>
              <a:ext cx="7740640" cy="73152"/>
            </a:xfrm>
            <a:prstGeom prst="parallelogram">
              <a:avLst>
                <a:gd name="adj" fmla="val 57551"/>
              </a:avLst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9" name="Parallelogram 42"/>
            <p:cNvSpPr/>
            <p:nvPr/>
          </p:nvSpPr>
          <p:spPr bwMode="auto">
            <a:xfrm rot="18000000" flipV="1">
              <a:off x="4868860" y="4164164"/>
              <a:ext cx="5733957" cy="73152"/>
            </a:xfrm>
            <a:custGeom>
              <a:avLst/>
              <a:gdLst>
                <a:gd name="connsiteX0" fmla="*/ 0 w 5744029"/>
                <a:gd name="connsiteY0" fmla="*/ 73152 h 73152"/>
                <a:gd name="connsiteX1" fmla="*/ 42100 w 5744029"/>
                <a:gd name="connsiteY1" fmla="*/ 0 h 73152"/>
                <a:gd name="connsiteX2" fmla="*/ 5744029 w 5744029"/>
                <a:gd name="connsiteY2" fmla="*/ 0 h 73152"/>
                <a:gd name="connsiteX3" fmla="*/ 5701929 w 5744029"/>
                <a:gd name="connsiteY3" fmla="*/ 73152 h 73152"/>
                <a:gd name="connsiteX4" fmla="*/ 0 w 5744029"/>
                <a:gd name="connsiteY4" fmla="*/ 73152 h 73152"/>
                <a:gd name="connsiteX0" fmla="*/ 0 w 5744450"/>
                <a:gd name="connsiteY0" fmla="*/ 73152 h 75704"/>
                <a:gd name="connsiteX1" fmla="*/ 42100 w 5744450"/>
                <a:gd name="connsiteY1" fmla="*/ 0 h 75704"/>
                <a:gd name="connsiteX2" fmla="*/ 5744029 w 5744450"/>
                <a:gd name="connsiteY2" fmla="*/ 0 h 75704"/>
                <a:gd name="connsiteX3" fmla="*/ 5744450 w 5744450"/>
                <a:gd name="connsiteY3" fmla="*/ 75704 h 75704"/>
                <a:gd name="connsiteX4" fmla="*/ 0 w 5744450"/>
                <a:gd name="connsiteY4" fmla="*/ 73152 h 75704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4450" h="76855">
                  <a:moveTo>
                    <a:pt x="0" y="74303"/>
                  </a:moveTo>
                  <a:lnTo>
                    <a:pt x="42100" y="1151"/>
                  </a:lnTo>
                  <a:lnTo>
                    <a:pt x="5618211" y="0"/>
                  </a:lnTo>
                  <a:cubicBezTo>
                    <a:pt x="5671182" y="33740"/>
                    <a:pt x="5682039" y="40415"/>
                    <a:pt x="5744450" y="76855"/>
                  </a:cubicBezTo>
                  <a:lnTo>
                    <a:pt x="0" y="74303"/>
                  </a:lnTo>
                  <a:close/>
                </a:path>
              </a:pathLst>
            </a:cu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-4572" y="4754062"/>
              <a:ext cx="9153144" cy="73115"/>
            </a:xfrm>
            <a:prstGeom prst="rect">
              <a:avLst/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-4572" y="2232645"/>
              <a:ext cx="9153144" cy="73115"/>
            </a:xfrm>
            <a:prstGeom prst="rect">
              <a:avLst/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2" name="Parallelogram 51"/>
            <p:cNvSpPr/>
            <p:nvPr/>
          </p:nvSpPr>
          <p:spPr bwMode="auto">
            <a:xfrm rot="3600000" flipH="1" flipV="1">
              <a:off x="2659658" y="3293216"/>
              <a:ext cx="7742171" cy="73152"/>
            </a:xfrm>
            <a:prstGeom prst="parallelogram">
              <a:avLst>
                <a:gd name="adj" fmla="val 57551"/>
              </a:avLst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3" name="Parallelogram 52"/>
            <p:cNvSpPr/>
            <p:nvPr/>
          </p:nvSpPr>
          <p:spPr bwMode="auto">
            <a:xfrm rot="18000000" flipV="1">
              <a:off x="1464803" y="3292469"/>
              <a:ext cx="7740446" cy="73152"/>
            </a:xfrm>
            <a:prstGeom prst="parallelogram">
              <a:avLst>
                <a:gd name="adj" fmla="val 57551"/>
              </a:avLst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0" y="6675120"/>
              <a:ext cx="3474720" cy="182880"/>
            </a:xfrm>
            <a:prstGeom prst="rect">
              <a:avLst/>
            </a:prstGeom>
            <a:solidFill>
              <a:srgbClr val="00548B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-4572" y="6652199"/>
              <a:ext cx="9153144" cy="18288"/>
            </a:xfrm>
            <a:prstGeom prst="rect">
              <a:avLst/>
            </a:prstGeom>
            <a:solidFill>
              <a:srgbClr val="004F8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5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11480" y="2441448"/>
            <a:ext cx="832104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11480" y="3502660"/>
            <a:ext cx="832104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8785054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Teal">
    <p:bg>
      <p:bgPr>
        <a:solidFill>
          <a:srgbClr val="4BA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4572" y="-541459"/>
            <a:ext cx="9153144" cy="7744634"/>
            <a:chOff x="-4572" y="-541459"/>
            <a:chExt cx="9153144" cy="774463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6675120"/>
              <a:ext cx="3474720" cy="182880"/>
            </a:xfrm>
            <a:prstGeom prst="rect">
              <a:avLst/>
            </a:prstGeom>
            <a:solidFill>
              <a:srgbClr val="4BACC6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-4572" y="0"/>
              <a:ext cx="9153144" cy="6675120"/>
            </a:xfrm>
            <a:prstGeom prst="rect">
              <a:avLst/>
            </a:prstGeom>
            <a:solidFill>
              <a:srgbClr val="4BACC6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auto">
            <a:xfrm>
              <a:off x="4287299" y="174077"/>
              <a:ext cx="759618" cy="654843"/>
            </a:xfrm>
            <a:prstGeom prst="triangle">
              <a:avLst/>
            </a:prstGeom>
            <a:solidFill>
              <a:srgbClr val="32738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 bwMode="auto">
            <a:xfrm rot="10800000">
              <a:off x="3515501" y="887241"/>
              <a:ext cx="1566916" cy="1353516"/>
            </a:xfrm>
            <a:prstGeom prst="triangle">
              <a:avLst/>
            </a:prstGeom>
            <a:solidFill>
              <a:srgbClr val="224D5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 bwMode="auto">
            <a:xfrm rot="10800000">
              <a:off x="4617192" y="-6068"/>
              <a:ext cx="2603229" cy="2248693"/>
            </a:xfrm>
            <a:prstGeom prst="triangle">
              <a:avLst/>
            </a:prstGeom>
            <a:solidFill>
              <a:srgbClr val="32738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5995450" y="711418"/>
              <a:ext cx="1777999" cy="1532758"/>
            </a:xfrm>
            <a:prstGeom prst="triangle">
              <a:avLst/>
            </a:prstGeom>
            <a:solidFill>
              <a:srgbClr val="224D5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auto">
            <a:xfrm flipV="1">
              <a:off x="5789252" y="4814474"/>
              <a:ext cx="1580487" cy="1362489"/>
            </a:xfrm>
            <a:prstGeom prst="triangle">
              <a:avLst/>
            </a:prstGeom>
            <a:solidFill>
              <a:srgbClr val="367C8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3" name="Isosceles Triangle 32"/>
            <p:cNvSpPr/>
            <p:nvPr/>
          </p:nvSpPr>
          <p:spPr bwMode="auto">
            <a:xfrm>
              <a:off x="6340567" y="4858702"/>
              <a:ext cx="2110477" cy="1810687"/>
            </a:xfrm>
            <a:prstGeom prst="triangle">
              <a:avLst/>
            </a:prstGeom>
            <a:solidFill>
              <a:srgbClr val="224D5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 bwMode="auto">
            <a:xfrm>
              <a:off x="4375405" y="936624"/>
              <a:ext cx="1516759" cy="1307551"/>
            </a:xfrm>
            <a:prstGeom prst="triangle">
              <a:avLst/>
            </a:prstGeom>
            <a:solidFill>
              <a:srgbClr val="3D8BA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 bwMode="auto">
            <a:xfrm>
              <a:off x="2679955" y="904874"/>
              <a:ext cx="1553590" cy="1339302"/>
            </a:xfrm>
            <a:prstGeom prst="triangle">
              <a:avLst/>
            </a:prstGeom>
            <a:solidFill>
              <a:srgbClr val="367C8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6" name="Parallelogram 35"/>
            <p:cNvSpPr/>
            <p:nvPr/>
          </p:nvSpPr>
          <p:spPr bwMode="auto">
            <a:xfrm rot="3600000" flipH="1" flipV="1">
              <a:off x="1024234" y="3294282"/>
              <a:ext cx="7744634" cy="73152"/>
            </a:xfrm>
            <a:prstGeom prst="parallelogram">
              <a:avLst>
                <a:gd name="adj" fmla="val 57551"/>
              </a:avLst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7" name="Parallelogram 42"/>
            <p:cNvSpPr/>
            <p:nvPr/>
          </p:nvSpPr>
          <p:spPr bwMode="auto">
            <a:xfrm rot="18000000" flipV="1">
              <a:off x="4871728" y="4162510"/>
              <a:ext cx="5730134" cy="73152"/>
            </a:xfrm>
            <a:custGeom>
              <a:avLst/>
              <a:gdLst>
                <a:gd name="connsiteX0" fmla="*/ 0 w 5744029"/>
                <a:gd name="connsiteY0" fmla="*/ 73152 h 73152"/>
                <a:gd name="connsiteX1" fmla="*/ 42100 w 5744029"/>
                <a:gd name="connsiteY1" fmla="*/ 0 h 73152"/>
                <a:gd name="connsiteX2" fmla="*/ 5744029 w 5744029"/>
                <a:gd name="connsiteY2" fmla="*/ 0 h 73152"/>
                <a:gd name="connsiteX3" fmla="*/ 5701929 w 5744029"/>
                <a:gd name="connsiteY3" fmla="*/ 73152 h 73152"/>
                <a:gd name="connsiteX4" fmla="*/ 0 w 5744029"/>
                <a:gd name="connsiteY4" fmla="*/ 73152 h 73152"/>
                <a:gd name="connsiteX0" fmla="*/ 0 w 5744450"/>
                <a:gd name="connsiteY0" fmla="*/ 73152 h 75704"/>
                <a:gd name="connsiteX1" fmla="*/ 42100 w 5744450"/>
                <a:gd name="connsiteY1" fmla="*/ 0 h 75704"/>
                <a:gd name="connsiteX2" fmla="*/ 5744029 w 5744450"/>
                <a:gd name="connsiteY2" fmla="*/ 0 h 75704"/>
                <a:gd name="connsiteX3" fmla="*/ 5744450 w 5744450"/>
                <a:gd name="connsiteY3" fmla="*/ 75704 h 75704"/>
                <a:gd name="connsiteX4" fmla="*/ 0 w 5744450"/>
                <a:gd name="connsiteY4" fmla="*/ 73152 h 75704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  <a:gd name="connsiteX0" fmla="*/ 0 w 5744450"/>
                <a:gd name="connsiteY0" fmla="*/ 74303 h 76855"/>
                <a:gd name="connsiteX1" fmla="*/ 42100 w 5744450"/>
                <a:gd name="connsiteY1" fmla="*/ 1151 h 76855"/>
                <a:gd name="connsiteX2" fmla="*/ 5618211 w 5744450"/>
                <a:gd name="connsiteY2" fmla="*/ 0 h 76855"/>
                <a:gd name="connsiteX3" fmla="*/ 5744450 w 5744450"/>
                <a:gd name="connsiteY3" fmla="*/ 76855 h 76855"/>
                <a:gd name="connsiteX4" fmla="*/ 0 w 5744450"/>
                <a:gd name="connsiteY4" fmla="*/ 74303 h 7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4450" h="76855">
                  <a:moveTo>
                    <a:pt x="0" y="74303"/>
                  </a:moveTo>
                  <a:lnTo>
                    <a:pt x="42100" y="1151"/>
                  </a:lnTo>
                  <a:lnTo>
                    <a:pt x="5618211" y="0"/>
                  </a:lnTo>
                  <a:cubicBezTo>
                    <a:pt x="5671182" y="33740"/>
                    <a:pt x="5682039" y="40415"/>
                    <a:pt x="5744450" y="76855"/>
                  </a:cubicBezTo>
                  <a:lnTo>
                    <a:pt x="0" y="74303"/>
                  </a:lnTo>
                  <a:close/>
                </a:path>
              </a:pathLst>
            </a:cu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-4572" y="4754062"/>
              <a:ext cx="9153144" cy="73115"/>
            </a:xfrm>
            <a:prstGeom prst="rect">
              <a:avLst/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-4572" y="2232645"/>
              <a:ext cx="9153144" cy="73115"/>
            </a:xfrm>
            <a:prstGeom prst="rect">
              <a:avLst/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0" name="Parallelogram 39"/>
            <p:cNvSpPr/>
            <p:nvPr/>
          </p:nvSpPr>
          <p:spPr bwMode="auto">
            <a:xfrm rot="3600000" flipH="1" flipV="1">
              <a:off x="2659419" y="3293631"/>
              <a:ext cx="7743128" cy="73152"/>
            </a:xfrm>
            <a:prstGeom prst="parallelogram">
              <a:avLst>
                <a:gd name="adj" fmla="val 57551"/>
              </a:avLst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4" name="Parallelogram 53"/>
            <p:cNvSpPr/>
            <p:nvPr/>
          </p:nvSpPr>
          <p:spPr bwMode="auto">
            <a:xfrm rot="18000000" flipV="1">
              <a:off x="1467004" y="3291198"/>
              <a:ext cx="7737512" cy="73152"/>
            </a:xfrm>
            <a:prstGeom prst="parallelogram">
              <a:avLst>
                <a:gd name="adj" fmla="val 57551"/>
              </a:avLst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-4572" y="6652199"/>
              <a:ext cx="9153144" cy="18288"/>
            </a:xfrm>
            <a:prstGeom prst="rect">
              <a:avLst/>
            </a:prstGeom>
            <a:solidFill>
              <a:srgbClr val="46A1B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5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11480" y="2441448"/>
            <a:ext cx="832104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11480" y="3502660"/>
            <a:ext cx="832104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8332447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0" y="6675120"/>
            <a:ext cx="9144000" cy="19202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7417548" y="6688215"/>
            <a:ext cx="1372492" cy="153888"/>
          </a:xfrm>
          <a:prstGeom prst="rect">
            <a:avLst/>
          </a:prstGeom>
          <a:noFill/>
        </p:spPr>
        <p:txBody>
          <a:bodyPr vert="horz" wrap="none" t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tx1"/>
                </a:solidFill>
                <a:latin typeface="Trebuchet MS" panose="020B0603020202020204" pitchFamily="34" charset="0"/>
              </a:rPr>
              <a:t>Lam Research Corp. 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791018" y="6688215"/>
            <a:ext cx="352982" cy="153888"/>
          </a:xfrm>
          <a:prstGeom prst="rect">
            <a:avLst/>
          </a:prstGeom>
          <a:noFill/>
        </p:spPr>
        <p:txBody>
          <a:bodyPr vert="horz" wrap="none" tIns="0" bIns="0" rtlCol="0" anchor="ctr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A36E680-CA23-4A7B-A569-206E3541EBB7}" type="slidenum">
              <a:rPr lang="en-US" sz="1000" b="1" smtClean="0">
                <a:solidFill>
                  <a:schemeClr val="tx1"/>
                </a:solidFill>
                <a:latin typeface="Trebuchet MS" panose="020B0603020202020204" pitchFamily="34" charset="0"/>
              </a:rPr>
              <a:t>‹#›</a:t>
            </a:fld>
            <a:endParaRPr lang="en-US" sz="1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ConfidentialityLevelBanner"/>
          <p:cNvSpPr/>
          <p:nvPr userDrawn="1">
            <p:custDataLst>
              <p:tags r:id="rId14"/>
            </p:custDataLst>
          </p:nvPr>
        </p:nvSpPr>
        <p:spPr bwMode="auto">
          <a:xfrm>
            <a:off x="139700" y="6684264"/>
            <a:ext cx="3657600" cy="15544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8575" cap="flat" cmpd="sng" algn="ctr">
            <a:solidFill>
              <a:schemeClr val="bg1">
                <a:lumMod val="65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CONFIDENTIAL - Limited Access and Use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600" y="960120"/>
            <a:ext cx="86868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93628" y="-76233"/>
            <a:ext cx="9442200" cy="6934232"/>
            <a:chOff x="-293628" y="-76233"/>
            <a:chExt cx="9442200" cy="6934232"/>
          </a:xfrm>
        </p:grpSpPr>
        <p:sp>
          <p:nvSpPr>
            <p:cNvPr id="31" name="TextBox 30"/>
            <p:cNvSpPr txBox="1"/>
            <p:nvPr/>
          </p:nvSpPr>
          <p:spPr>
            <a:xfrm rot="16200000">
              <a:off x="-630099" y="6267613"/>
              <a:ext cx="9268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std-4x3W-v2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-4572" y="6652199"/>
              <a:ext cx="9153144" cy="18288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itchFamily="34" charset="0"/>
              </a:endParaRPr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0" y="-76233"/>
              <a:ext cx="9146380" cy="981840"/>
              <a:chOff x="0" y="-76233"/>
              <a:chExt cx="9146380" cy="981840"/>
            </a:xfrm>
          </p:grpSpPr>
          <p:grpSp>
            <p:nvGrpSpPr>
              <p:cNvPr id="32" name="Group 19"/>
              <p:cNvGrpSpPr/>
              <p:nvPr/>
            </p:nvGrpSpPr>
            <p:grpSpPr>
              <a:xfrm>
                <a:off x="0" y="-76233"/>
                <a:ext cx="9146380" cy="981840"/>
                <a:chOff x="0" y="-76233"/>
                <a:chExt cx="9146380" cy="981840"/>
              </a:xfrm>
            </p:grpSpPr>
            <p:sp>
              <p:nvSpPr>
                <p:cNvPr id="38" name="Rectangle 37"/>
                <p:cNvSpPr/>
                <p:nvPr/>
              </p:nvSpPr>
              <p:spPr bwMode="auto">
                <a:xfrm>
                  <a:off x="0" y="-515"/>
                  <a:ext cx="9144000" cy="831850"/>
                </a:xfrm>
                <a:prstGeom prst="rect">
                  <a:avLst/>
                </a:prstGeom>
                <a:solidFill>
                  <a:srgbClr val="00548B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Trebuchet MS" pitchFamily="34" charset="0"/>
                  </a:endParaRPr>
                </a:p>
              </p:txBody>
            </p:sp>
            <p:grpSp>
              <p:nvGrpSpPr>
                <p:cNvPr id="39" name="Group 18"/>
                <p:cNvGrpSpPr/>
                <p:nvPr/>
              </p:nvGrpSpPr>
              <p:grpSpPr>
                <a:xfrm>
                  <a:off x="6769410" y="-76233"/>
                  <a:ext cx="2376970" cy="981840"/>
                  <a:chOff x="6769410" y="-76233"/>
                  <a:chExt cx="2376970" cy="981840"/>
                </a:xfrm>
              </p:grpSpPr>
              <p:sp>
                <p:nvSpPr>
                  <p:cNvPr id="40" name="Isosceles Triangle 39"/>
                  <p:cNvSpPr/>
                  <p:nvPr/>
                </p:nvSpPr>
                <p:spPr bwMode="auto">
                  <a:xfrm rot="10800000">
                    <a:off x="6769410" y="2660"/>
                    <a:ext cx="425450" cy="368300"/>
                  </a:xfrm>
                  <a:prstGeom prst="triangle">
                    <a:avLst/>
                  </a:prstGeom>
                  <a:solidFill>
                    <a:schemeClr val="tx2">
                      <a:lumMod val="75000"/>
                      <a:alpha val="64000"/>
                    </a:schemeClr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41" name="Isosceles Triangle 40"/>
                  <p:cNvSpPr/>
                  <p:nvPr/>
                </p:nvSpPr>
                <p:spPr bwMode="auto">
                  <a:xfrm>
                    <a:off x="6770203" y="10516"/>
                    <a:ext cx="927100" cy="812444"/>
                  </a:xfrm>
                  <a:prstGeom prst="triangl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42" name="Isosceles Triangle 11"/>
                  <p:cNvSpPr/>
                  <p:nvPr/>
                </p:nvSpPr>
                <p:spPr bwMode="auto">
                  <a:xfrm rot="10800000">
                    <a:off x="7458948" y="335558"/>
                    <a:ext cx="816847" cy="493264"/>
                  </a:xfrm>
                  <a:custGeom>
                    <a:avLst/>
                    <a:gdLst>
                      <a:gd name="connsiteX0" fmla="*/ 0 w 784882"/>
                      <a:gd name="connsiteY0" fmla="*/ 679450 h 679450"/>
                      <a:gd name="connsiteX1" fmla="*/ 392441 w 784882"/>
                      <a:gd name="connsiteY1" fmla="*/ 0 h 679450"/>
                      <a:gd name="connsiteX2" fmla="*/ 784882 w 784882"/>
                      <a:gd name="connsiteY2" fmla="*/ 679450 h 679450"/>
                      <a:gd name="connsiteX3" fmla="*/ 0 w 784882"/>
                      <a:gd name="connsiteY3" fmla="*/ 679450 h 679450"/>
                      <a:gd name="connsiteX0" fmla="*/ 0 w 784882"/>
                      <a:gd name="connsiteY0" fmla="*/ 679450 h 679450"/>
                      <a:gd name="connsiteX1" fmla="*/ 270532 w 784882"/>
                      <a:gd name="connsiteY1" fmla="*/ 200025 h 679450"/>
                      <a:gd name="connsiteX2" fmla="*/ 392441 w 784882"/>
                      <a:gd name="connsiteY2" fmla="*/ 0 h 679450"/>
                      <a:gd name="connsiteX3" fmla="*/ 784882 w 784882"/>
                      <a:gd name="connsiteY3" fmla="*/ 679450 h 679450"/>
                      <a:gd name="connsiteX4" fmla="*/ 0 w 784882"/>
                      <a:gd name="connsiteY4" fmla="*/ 679450 h 679450"/>
                      <a:gd name="connsiteX0" fmla="*/ 0 w 784882"/>
                      <a:gd name="connsiteY0" fmla="*/ 679450 h 679450"/>
                      <a:gd name="connsiteX1" fmla="*/ 270532 w 784882"/>
                      <a:gd name="connsiteY1" fmla="*/ 200025 h 679450"/>
                      <a:gd name="connsiteX2" fmla="*/ 392441 w 784882"/>
                      <a:gd name="connsiteY2" fmla="*/ 0 h 679450"/>
                      <a:gd name="connsiteX3" fmla="*/ 511832 w 784882"/>
                      <a:gd name="connsiteY3" fmla="*/ 203200 h 679450"/>
                      <a:gd name="connsiteX4" fmla="*/ 784882 w 784882"/>
                      <a:gd name="connsiteY4" fmla="*/ 679450 h 679450"/>
                      <a:gd name="connsiteX5" fmla="*/ 0 w 784882"/>
                      <a:gd name="connsiteY5" fmla="*/ 679450 h 679450"/>
                      <a:gd name="connsiteX0" fmla="*/ 0 w 784882"/>
                      <a:gd name="connsiteY0" fmla="*/ 479425 h 479425"/>
                      <a:gd name="connsiteX1" fmla="*/ 270532 w 784882"/>
                      <a:gd name="connsiteY1" fmla="*/ 0 h 479425"/>
                      <a:gd name="connsiteX2" fmla="*/ 511832 w 784882"/>
                      <a:gd name="connsiteY2" fmla="*/ 3175 h 479425"/>
                      <a:gd name="connsiteX3" fmla="*/ 784882 w 784882"/>
                      <a:gd name="connsiteY3" fmla="*/ 479425 h 479425"/>
                      <a:gd name="connsiteX4" fmla="*/ 0 w 784882"/>
                      <a:gd name="connsiteY4" fmla="*/ 479425 h 479425"/>
                      <a:gd name="connsiteX0" fmla="*/ 0 w 784882"/>
                      <a:gd name="connsiteY0" fmla="*/ 477137 h 477137"/>
                      <a:gd name="connsiteX1" fmla="*/ 265957 w 784882"/>
                      <a:gd name="connsiteY1" fmla="*/ 0 h 477137"/>
                      <a:gd name="connsiteX2" fmla="*/ 511832 w 784882"/>
                      <a:gd name="connsiteY2" fmla="*/ 887 h 477137"/>
                      <a:gd name="connsiteX3" fmla="*/ 784882 w 784882"/>
                      <a:gd name="connsiteY3" fmla="*/ 477137 h 477137"/>
                      <a:gd name="connsiteX4" fmla="*/ 0 w 784882"/>
                      <a:gd name="connsiteY4" fmla="*/ 477137 h 477137"/>
                      <a:gd name="connsiteX0" fmla="*/ 0 w 784882"/>
                      <a:gd name="connsiteY0" fmla="*/ 476250 h 476250"/>
                      <a:gd name="connsiteX1" fmla="*/ 263669 w 784882"/>
                      <a:gd name="connsiteY1" fmla="*/ 3689 h 476250"/>
                      <a:gd name="connsiteX2" fmla="*/ 511832 w 784882"/>
                      <a:gd name="connsiteY2" fmla="*/ 0 h 476250"/>
                      <a:gd name="connsiteX3" fmla="*/ 784882 w 784882"/>
                      <a:gd name="connsiteY3" fmla="*/ 476250 h 476250"/>
                      <a:gd name="connsiteX4" fmla="*/ 0 w 784882"/>
                      <a:gd name="connsiteY4" fmla="*/ 476250 h 476250"/>
                      <a:gd name="connsiteX0" fmla="*/ 0 w 784882"/>
                      <a:gd name="connsiteY0" fmla="*/ 473961 h 473961"/>
                      <a:gd name="connsiteX1" fmla="*/ 263669 w 784882"/>
                      <a:gd name="connsiteY1" fmla="*/ 1400 h 473961"/>
                      <a:gd name="connsiteX2" fmla="*/ 514120 w 784882"/>
                      <a:gd name="connsiteY2" fmla="*/ 0 h 473961"/>
                      <a:gd name="connsiteX3" fmla="*/ 784882 w 784882"/>
                      <a:gd name="connsiteY3" fmla="*/ 473961 h 473961"/>
                      <a:gd name="connsiteX4" fmla="*/ 0 w 784882"/>
                      <a:gd name="connsiteY4" fmla="*/ 473961 h 4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4882" h="473961">
                        <a:moveTo>
                          <a:pt x="0" y="473961"/>
                        </a:moveTo>
                        <a:lnTo>
                          <a:pt x="263669" y="1400"/>
                        </a:lnTo>
                        <a:lnTo>
                          <a:pt x="514120" y="0"/>
                        </a:lnTo>
                        <a:lnTo>
                          <a:pt x="784882" y="473961"/>
                        </a:lnTo>
                        <a:lnTo>
                          <a:pt x="0" y="473961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  <a:alpha val="74000"/>
                    </a:schemeClr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60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43" name="Isosceles Triangle 42"/>
                  <p:cNvSpPr/>
                  <p:nvPr/>
                </p:nvSpPr>
                <p:spPr bwMode="auto">
                  <a:xfrm>
                    <a:off x="8029504" y="340443"/>
                    <a:ext cx="569190" cy="483470"/>
                  </a:xfrm>
                  <a:prstGeom prst="triangl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 bwMode="auto">
                  <a:xfrm rot="10800000">
                    <a:off x="8167687" y="-2037"/>
                    <a:ext cx="944024" cy="822902"/>
                  </a:xfrm>
                  <a:prstGeom prst="triangl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dirty="0"/>
                  </a:p>
                </p:txBody>
              </p:sp>
              <p:sp>
                <p:nvSpPr>
                  <p:cNvPr id="45" name="Isosceles Triangle 14"/>
                  <p:cNvSpPr/>
                  <p:nvPr/>
                </p:nvSpPr>
                <p:spPr bwMode="auto">
                  <a:xfrm>
                    <a:off x="8883522" y="-13010"/>
                    <a:ext cx="260478" cy="482578"/>
                  </a:xfrm>
                  <a:custGeom>
                    <a:avLst/>
                    <a:gdLst>
                      <a:gd name="connsiteX0" fmla="*/ 0 w 516194"/>
                      <a:gd name="connsiteY0" fmla="*/ 482578 h 482578"/>
                      <a:gd name="connsiteX1" fmla="*/ 258097 w 516194"/>
                      <a:gd name="connsiteY1" fmla="*/ 0 h 482578"/>
                      <a:gd name="connsiteX2" fmla="*/ 516194 w 516194"/>
                      <a:gd name="connsiteY2" fmla="*/ 482578 h 482578"/>
                      <a:gd name="connsiteX3" fmla="*/ 0 w 516194"/>
                      <a:gd name="connsiteY3" fmla="*/ 482578 h 482578"/>
                      <a:gd name="connsiteX0" fmla="*/ 0 w 516194"/>
                      <a:gd name="connsiteY0" fmla="*/ 482578 h 482578"/>
                      <a:gd name="connsiteX1" fmla="*/ 258097 w 516194"/>
                      <a:gd name="connsiteY1" fmla="*/ 0 h 482578"/>
                      <a:gd name="connsiteX2" fmla="*/ 516194 w 516194"/>
                      <a:gd name="connsiteY2" fmla="*/ 482578 h 482578"/>
                      <a:gd name="connsiteX3" fmla="*/ 279528 w 516194"/>
                      <a:gd name="connsiteY3" fmla="*/ 480014 h 482578"/>
                      <a:gd name="connsiteX4" fmla="*/ 0 w 516194"/>
                      <a:gd name="connsiteY4" fmla="*/ 482578 h 482578"/>
                      <a:gd name="connsiteX0" fmla="*/ 0 w 516194"/>
                      <a:gd name="connsiteY0" fmla="*/ 482578 h 482578"/>
                      <a:gd name="connsiteX1" fmla="*/ 258097 w 516194"/>
                      <a:gd name="connsiteY1" fmla="*/ 0 h 482578"/>
                      <a:gd name="connsiteX2" fmla="*/ 516194 w 516194"/>
                      <a:gd name="connsiteY2" fmla="*/ 482578 h 482578"/>
                      <a:gd name="connsiteX3" fmla="*/ 260478 w 516194"/>
                      <a:gd name="connsiteY3" fmla="*/ 477633 h 482578"/>
                      <a:gd name="connsiteX4" fmla="*/ 0 w 516194"/>
                      <a:gd name="connsiteY4" fmla="*/ 482578 h 482578"/>
                      <a:gd name="connsiteX0" fmla="*/ 0 w 260478"/>
                      <a:gd name="connsiteY0" fmla="*/ 482578 h 482578"/>
                      <a:gd name="connsiteX1" fmla="*/ 258097 w 260478"/>
                      <a:gd name="connsiteY1" fmla="*/ 0 h 482578"/>
                      <a:gd name="connsiteX2" fmla="*/ 260478 w 260478"/>
                      <a:gd name="connsiteY2" fmla="*/ 477633 h 482578"/>
                      <a:gd name="connsiteX3" fmla="*/ 0 w 260478"/>
                      <a:gd name="connsiteY3" fmla="*/ 482578 h 482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478" h="482578">
                        <a:moveTo>
                          <a:pt x="0" y="482578"/>
                        </a:moveTo>
                        <a:lnTo>
                          <a:pt x="258097" y="0"/>
                        </a:lnTo>
                        <a:cubicBezTo>
                          <a:pt x="258891" y="159211"/>
                          <a:pt x="259684" y="318422"/>
                          <a:pt x="260478" y="477633"/>
                        </a:cubicBezTo>
                        <a:lnTo>
                          <a:pt x="0" y="482578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46" name="Isosceles Triangle 11"/>
                  <p:cNvSpPr/>
                  <p:nvPr/>
                </p:nvSpPr>
                <p:spPr bwMode="auto">
                  <a:xfrm rot="10800000">
                    <a:off x="8882065" y="492052"/>
                    <a:ext cx="261937" cy="332140"/>
                  </a:xfrm>
                  <a:custGeom>
                    <a:avLst/>
                    <a:gdLst>
                      <a:gd name="connsiteX0" fmla="*/ 0 w 784882"/>
                      <a:gd name="connsiteY0" fmla="*/ 679450 h 679450"/>
                      <a:gd name="connsiteX1" fmla="*/ 392441 w 784882"/>
                      <a:gd name="connsiteY1" fmla="*/ 0 h 679450"/>
                      <a:gd name="connsiteX2" fmla="*/ 784882 w 784882"/>
                      <a:gd name="connsiteY2" fmla="*/ 679450 h 679450"/>
                      <a:gd name="connsiteX3" fmla="*/ 0 w 784882"/>
                      <a:gd name="connsiteY3" fmla="*/ 679450 h 679450"/>
                      <a:gd name="connsiteX0" fmla="*/ 0 w 784882"/>
                      <a:gd name="connsiteY0" fmla="*/ 679450 h 679450"/>
                      <a:gd name="connsiteX1" fmla="*/ 270532 w 784882"/>
                      <a:gd name="connsiteY1" fmla="*/ 200025 h 679450"/>
                      <a:gd name="connsiteX2" fmla="*/ 392441 w 784882"/>
                      <a:gd name="connsiteY2" fmla="*/ 0 h 679450"/>
                      <a:gd name="connsiteX3" fmla="*/ 784882 w 784882"/>
                      <a:gd name="connsiteY3" fmla="*/ 679450 h 679450"/>
                      <a:gd name="connsiteX4" fmla="*/ 0 w 784882"/>
                      <a:gd name="connsiteY4" fmla="*/ 679450 h 679450"/>
                      <a:gd name="connsiteX0" fmla="*/ 0 w 784882"/>
                      <a:gd name="connsiteY0" fmla="*/ 679450 h 679450"/>
                      <a:gd name="connsiteX1" fmla="*/ 270532 w 784882"/>
                      <a:gd name="connsiteY1" fmla="*/ 200025 h 679450"/>
                      <a:gd name="connsiteX2" fmla="*/ 392441 w 784882"/>
                      <a:gd name="connsiteY2" fmla="*/ 0 h 679450"/>
                      <a:gd name="connsiteX3" fmla="*/ 511832 w 784882"/>
                      <a:gd name="connsiteY3" fmla="*/ 203200 h 679450"/>
                      <a:gd name="connsiteX4" fmla="*/ 784882 w 784882"/>
                      <a:gd name="connsiteY4" fmla="*/ 679450 h 679450"/>
                      <a:gd name="connsiteX5" fmla="*/ 0 w 784882"/>
                      <a:gd name="connsiteY5" fmla="*/ 679450 h 679450"/>
                      <a:gd name="connsiteX0" fmla="*/ 0 w 784882"/>
                      <a:gd name="connsiteY0" fmla="*/ 479425 h 479425"/>
                      <a:gd name="connsiteX1" fmla="*/ 270532 w 784882"/>
                      <a:gd name="connsiteY1" fmla="*/ 0 h 479425"/>
                      <a:gd name="connsiteX2" fmla="*/ 511832 w 784882"/>
                      <a:gd name="connsiteY2" fmla="*/ 3175 h 479425"/>
                      <a:gd name="connsiteX3" fmla="*/ 784882 w 784882"/>
                      <a:gd name="connsiteY3" fmla="*/ 479425 h 479425"/>
                      <a:gd name="connsiteX4" fmla="*/ 0 w 784882"/>
                      <a:gd name="connsiteY4" fmla="*/ 479425 h 479425"/>
                      <a:gd name="connsiteX0" fmla="*/ 0 w 784882"/>
                      <a:gd name="connsiteY0" fmla="*/ 479425 h 479884"/>
                      <a:gd name="connsiteX1" fmla="*/ 270532 w 784882"/>
                      <a:gd name="connsiteY1" fmla="*/ 0 h 479884"/>
                      <a:gd name="connsiteX2" fmla="*/ 511832 w 784882"/>
                      <a:gd name="connsiteY2" fmla="*/ 3175 h 479884"/>
                      <a:gd name="connsiteX3" fmla="*/ 784882 w 784882"/>
                      <a:gd name="connsiteY3" fmla="*/ 479425 h 479884"/>
                      <a:gd name="connsiteX4" fmla="*/ 519822 w 784882"/>
                      <a:gd name="connsiteY4" fmla="*/ 479884 h 479884"/>
                      <a:gd name="connsiteX5" fmla="*/ 0 w 784882"/>
                      <a:gd name="connsiteY5" fmla="*/ 479425 h 479884"/>
                      <a:gd name="connsiteX0" fmla="*/ 0 w 784882"/>
                      <a:gd name="connsiteY0" fmla="*/ 479425 h 479884"/>
                      <a:gd name="connsiteX1" fmla="*/ 270532 w 784882"/>
                      <a:gd name="connsiteY1" fmla="*/ 0 h 479884"/>
                      <a:gd name="connsiteX2" fmla="*/ 511832 w 784882"/>
                      <a:gd name="connsiteY2" fmla="*/ 3175 h 479884"/>
                      <a:gd name="connsiteX3" fmla="*/ 605547 w 784882"/>
                      <a:gd name="connsiteY3" fmla="*/ 165559 h 479884"/>
                      <a:gd name="connsiteX4" fmla="*/ 784882 w 784882"/>
                      <a:gd name="connsiteY4" fmla="*/ 479425 h 479884"/>
                      <a:gd name="connsiteX5" fmla="*/ 519822 w 784882"/>
                      <a:gd name="connsiteY5" fmla="*/ 479884 h 479884"/>
                      <a:gd name="connsiteX6" fmla="*/ 0 w 784882"/>
                      <a:gd name="connsiteY6" fmla="*/ 479425 h 479884"/>
                      <a:gd name="connsiteX0" fmla="*/ 0 w 784882"/>
                      <a:gd name="connsiteY0" fmla="*/ 479425 h 479884"/>
                      <a:gd name="connsiteX1" fmla="*/ 270532 w 784882"/>
                      <a:gd name="connsiteY1" fmla="*/ 0 h 479884"/>
                      <a:gd name="connsiteX2" fmla="*/ 511832 w 784882"/>
                      <a:gd name="connsiteY2" fmla="*/ 3175 h 479884"/>
                      <a:gd name="connsiteX3" fmla="*/ 605547 w 784882"/>
                      <a:gd name="connsiteY3" fmla="*/ 165559 h 479884"/>
                      <a:gd name="connsiteX4" fmla="*/ 784882 w 784882"/>
                      <a:gd name="connsiteY4" fmla="*/ 479425 h 479884"/>
                      <a:gd name="connsiteX5" fmla="*/ 538872 w 784882"/>
                      <a:gd name="connsiteY5" fmla="*/ 479884 h 479884"/>
                      <a:gd name="connsiteX6" fmla="*/ 0 w 784882"/>
                      <a:gd name="connsiteY6" fmla="*/ 479425 h 479884"/>
                      <a:gd name="connsiteX0" fmla="*/ 0 w 784882"/>
                      <a:gd name="connsiteY0" fmla="*/ 479425 h 479884"/>
                      <a:gd name="connsiteX1" fmla="*/ 270532 w 784882"/>
                      <a:gd name="connsiteY1" fmla="*/ 0 h 479884"/>
                      <a:gd name="connsiteX2" fmla="*/ 511832 w 784882"/>
                      <a:gd name="connsiteY2" fmla="*/ 3175 h 479884"/>
                      <a:gd name="connsiteX3" fmla="*/ 605547 w 784882"/>
                      <a:gd name="connsiteY3" fmla="*/ 167940 h 479884"/>
                      <a:gd name="connsiteX4" fmla="*/ 784882 w 784882"/>
                      <a:gd name="connsiteY4" fmla="*/ 479425 h 479884"/>
                      <a:gd name="connsiteX5" fmla="*/ 538872 w 784882"/>
                      <a:gd name="connsiteY5" fmla="*/ 479884 h 479884"/>
                      <a:gd name="connsiteX6" fmla="*/ 0 w 784882"/>
                      <a:gd name="connsiteY6" fmla="*/ 479425 h 479884"/>
                      <a:gd name="connsiteX0" fmla="*/ 0 w 784882"/>
                      <a:gd name="connsiteY0" fmla="*/ 479425 h 479884"/>
                      <a:gd name="connsiteX1" fmla="*/ 270532 w 784882"/>
                      <a:gd name="connsiteY1" fmla="*/ 0 h 479884"/>
                      <a:gd name="connsiteX2" fmla="*/ 605547 w 784882"/>
                      <a:gd name="connsiteY2" fmla="*/ 167940 h 479884"/>
                      <a:gd name="connsiteX3" fmla="*/ 784882 w 784882"/>
                      <a:gd name="connsiteY3" fmla="*/ 479425 h 479884"/>
                      <a:gd name="connsiteX4" fmla="*/ 538872 w 784882"/>
                      <a:gd name="connsiteY4" fmla="*/ 479884 h 479884"/>
                      <a:gd name="connsiteX5" fmla="*/ 0 w 784882"/>
                      <a:gd name="connsiteY5" fmla="*/ 479425 h 479884"/>
                      <a:gd name="connsiteX0" fmla="*/ 0 w 784882"/>
                      <a:gd name="connsiteY0" fmla="*/ 479425 h 479884"/>
                      <a:gd name="connsiteX1" fmla="*/ 270532 w 784882"/>
                      <a:gd name="connsiteY1" fmla="*/ 0 h 479884"/>
                      <a:gd name="connsiteX2" fmla="*/ 534109 w 784882"/>
                      <a:gd name="connsiteY2" fmla="*/ 132222 h 479884"/>
                      <a:gd name="connsiteX3" fmla="*/ 605547 w 784882"/>
                      <a:gd name="connsiteY3" fmla="*/ 167940 h 479884"/>
                      <a:gd name="connsiteX4" fmla="*/ 784882 w 784882"/>
                      <a:gd name="connsiteY4" fmla="*/ 479425 h 479884"/>
                      <a:gd name="connsiteX5" fmla="*/ 538872 w 784882"/>
                      <a:gd name="connsiteY5" fmla="*/ 479884 h 479884"/>
                      <a:gd name="connsiteX6" fmla="*/ 0 w 784882"/>
                      <a:gd name="connsiteY6" fmla="*/ 479425 h 479884"/>
                      <a:gd name="connsiteX0" fmla="*/ 0 w 784882"/>
                      <a:gd name="connsiteY0" fmla="*/ 479425 h 479884"/>
                      <a:gd name="connsiteX1" fmla="*/ 270532 w 784882"/>
                      <a:gd name="connsiteY1" fmla="*/ 0 h 479884"/>
                      <a:gd name="connsiteX2" fmla="*/ 538872 w 784882"/>
                      <a:gd name="connsiteY2" fmla="*/ 172703 h 479884"/>
                      <a:gd name="connsiteX3" fmla="*/ 605547 w 784882"/>
                      <a:gd name="connsiteY3" fmla="*/ 167940 h 479884"/>
                      <a:gd name="connsiteX4" fmla="*/ 784882 w 784882"/>
                      <a:gd name="connsiteY4" fmla="*/ 479425 h 479884"/>
                      <a:gd name="connsiteX5" fmla="*/ 538872 w 784882"/>
                      <a:gd name="connsiteY5" fmla="*/ 479884 h 479884"/>
                      <a:gd name="connsiteX6" fmla="*/ 0 w 784882"/>
                      <a:gd name="connsiteY6" fmla="*/ 479425 h 479884"/>
                      <a:gd name="connsiteX0" fmla="*/ 0 w 784882"/>
                      <a:gd name="connsiteY0" fmla="*/ 311485 h 311944"/>
                      <a:gd name="connsiteX1" fmla="*/ 538872 w 784882"/>
                      <a:gd name="connsiteY1" fmla="*/ 4763 h 311944"/>
                      <a:gd name="connsiteX2" fmla="*/ 605547 w 784882"/>
                      <a:gd name="connsiteY2" fmla="*/ 0 h 311944"/>
                      <a:gd name="connsiteX3" fmla="*/ 784882 w 784882"/>
                      <a:gd name="connsiteY3" fmla="*/ 311485 h 311944"/>
                      <a:gd name="connsiteX4" fmla="*/ 538872 w 784882"/>
                      <a:gd name="connsiteY4" fmla="*/ 311944 h 311944"/>
                      <a:gd name="connsiteX5" fmla="*/ 0 w 784882"/>
                      <a:gd name="connsiteY5" fmla="*/ 311485 h 311944"/>
                      <a:gd name="connsiteX0" fmla="*/ 0 w 246010"/>
                      <a:gd name="connsiteY0" fmla="*/ 311944 h 311944"/>
                      <a:gd name="connsiteX1" fmla="*/ 0 w 246010"/>
                      <a:gd name="connsiteY1" fmla="*/ 4763 h 311944"/>
                      <a:gd name="connsiteX2" fmla="*/ 66675 w 246010"/>
                      <a:gd name="connsiteY2" fmla="*/ 0 h 311944"/>
                      <a:gd name="connsiteX3" fmla="*/ 246010 w 246010"/>
                      <a:gd name="connsiteY3" fmla="*/ 311485 h 311944"/>
                      <a:gd name="connsiteX4" fmla="*/ 0 w 246010"/>
                      <a:gd name="connsiteY4" fmla="*/ 311944 h 311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010" h="311944">
                        <a:moveTo>
                          <a:pt x="0" y="311944"/>
                        </a:moveTo>
                        <a:lnTo>
                          <a:pt x="0" y="4763"/>
                        </a:lnTo>
                        <a:lnTo>
                          <a:pt x="66675" y="0"/>
                        </a:lnTo>
                        <a:lnTo>
                          <a:pt x="246010" y="311485"/>
                        </a:lnTo>
                        <a:lnTo>
                          <a:pt x="0" y="311944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  <a:alpha val="58000"/>
                    </a:schemeClr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60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 rot="5400000">
                    <a:off x="8975313" y="321841"/>
                    <a:ext cx="45720" cy="296414"/>
                  </a:xfrm>
                  <a:prstGeom prst="rect">
                    <a:avLst/>
                  </a:prstGeom>
                  <a:solidFill>
                    <a:srgbClr val="004776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48" name="Rectangle 20"/>
                  <p:cNvSpPr/>
                  <p:nvPr/>
                </p:nvSpPr>
                <p:spPr bwMode="auto">
                  <a:xfrm rot="1800000">
                    <a:off x="6956101" y="-73261"/>
                    <a:ext cx="45720" cy="978868"/>
                  </a:xfrm>
                  <a:custGeom>
                    <a:avLst/>
                    <a:gdLst>
                      <a:gd name="connsiteX0" fmla="*/ 0 w 45719"/>
                      <a:gd name="connsiteY0" fmla="*/ 0 h 984502"/>
                      <a:gd name="connsiteX1" fmla="*/ 45719 w 45719"/>
                      <a:gd name="connsiteY1" fmla="*/ 0 h 984502"/>
                      <a:gd name="connsiteX2" fmla="*/ 45719 w 45719"/>
                      <a:gd name="connsiteY2" fmla="*/ 984502 h 984502"/>
                      <a:gd name="connsiteX3" fmla="*/ 0 w 45719"/>
                      <a:gd name="connsiteY3" fmla="*/ 984502 h 984502"/>
                      <a:gd name="connsiteX4" fmla="*/ 0 w 45719"/>
                      <a:gd name="connsiteY4" fmla="*/ 0 h 984502"/>
                      <a:gd name="connsiteX0" fmla="*/ 0 w 45868"/>
                      <a:gd name="connsiteY0" fmla="*/ 0 h 984502"/>
                      <a:gd name="connsiteX1" fmla="*/ 45719 w 45868"/>
                      <a:gd name="connsiteY1" fmla="*/ 0 h 984502"/>
                      <a:gd name="connsiteX2" fmla="*/ 45868 w 45868"/>
                      <a:gd name="connsiteY2" fmla="*/ 951421 h 984502"/>
                      <a:gd name="connsiteX3" fmla="*/ 0 w 45868"/>
                      <a:gd name="connsiteY3" fmla="*/ 984502 h 984502"/>
                      <a:gd name="connsiteX4" fmla="*/ 0 w 45868"/>
                      <a:gd name="connsiteY4" fmla="*/ 0 h 984502"/>
                      <a:gd name="connsiteX0" fmla="*/ 0 w 45868"/>
                      <a:gd name="connsiteY0" fmla="*/ 0 h 978868"/>
                      <a:gd name="connsiteX1" fmla="*/ 45719 w 45868"/>
                      <a:gd name="connsiteY1" fmla="*/ 0 h 978868"/>
                      <a:gd name="connsiteX2" fmla="*/ 45868 w 45868"/>
                      <a:gd name="connsiteY2" fmla="*/ 951421 h 978868"/>
                      <a:gd name="connsiteX3" fmla="*/ 4997 w 45868"/>
                      <a:gd name="connsiteY3" fmla="*/ 978868 h 978868"/>
                      <a:gd name="connsiteX4" fmla="*/ 0 w 45868"/>
                      <a:gd name="connsiteY4" fmla="*/ 0 h 978868"/>
                      <a:gd name="connsiteX0" fmla="*/ 0 w 48716"/>
                      <a:gd name="connsiteY0" fmla="*/ 23642 h 978868"/>
                      <a:gd name="connsiteX1" fmla="*/ 48567 w 48716"/>
                      <a:gd name="connsiteY1" fmla="*/ 0 h 978868"/>
                      <a:gd name="connsiteX2" fmla="*/ 48716 w 48716"/>
                      <a:gd name="connsiteY2" fmla="*/ 951421 h 978868"/>
                      <a:gd name="connsiteX3" fmla="*/ 7845 w 48716"/>
                      <a:gd name="connsiteY3" fmla="*/ 978868 h 978868"/>
                      <a:gd name="connsiteX4" fmla="*/ 0 w 48716"/>
                      <a:gd name="connsiteY4" fmla="*/ 23642 h 97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716" h="978868">
                        <a:moveTo>
                          <a:pt x="0" y="23642"/>
                        </a:moveTo>
                        <a:lnTo>
                          <a:pt x="48567" y="0"/>
                        </a:lnTo>
                        <a:cubicBezTo>
                          <a:pt x="48617" y="317140"/>
                          <a:pt x="48666" y="634281"/>
                          <a:pt x="48716" y="951421"/>
                        </a:cubicBezTo>
                        <a:lnTo>
                          <a:pt x="7845" y="978868"/>
                        </a:lnTo>
                        <a:cubicBezTo>
                          <a:pt x="6179" y="652579"/>
                          <a:pt x="1666" y="349931"/>
                          <a:pt x="0" y="23642"/>
                        </a:cubicBezTo>
                        <a:close/>
                      </a:path>
                    </a:pathLst>
                  </a:custGeom>
                  <a:solidFill>
                    <a:srgbClr val="004776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49" name="Rectangle 22"/>
                  <p:cNvSpPr/>
                  <p:nvPr/>
                </p:nvSpPr>
                <p:spPr bwMode="auto">
                  <a:xfrm rot="1800000">
                    <a:off x="8866110" y="-69821"/>
                    <a:ext cx="45618" cy="971701"/>
                  </a:xfrm>
                  <a:custGeom>
                    <a:avLst/>
                    <a:gdLst>
                      <a:gd name="connsiteX0" fmla="*/ 0 w 45719"/>
                      <a:gd name="connsiteY0" fmla="*/ 0 h 984502"/>
                      <a:gd name="connsiteX1" fmla="*/ 45719 w 45719"/>
                      <a:gd name="connsiteY1" fmla="*/ 0 h 984502"/>
                      <a:gd name="connsiteX2" fmla="*/ 45719 w 45719"/>
                      <a:gd name="connsiteY2" fmla="*/ 984502 h 984502"/>
                      <a:gd name="connsiteX3" fmla="*/ 0 w 45719"/>
                      <a:gd name="connsiteY3" fmla="*/ 984502 h 984502"/>
                      <a:gd name="connsiteX4" fmla="*/ 0 w 45719"/>
                      <a:gd name="connsiteY4" fmla="*/ 0 h 984502"/>
                      <a:gd name="connsiteX0" fmla="*/ 0 w 45746"/>
                      <a:gd name="connsiteY0" fmla="*/ 0 h 984502"/>
                      <a:gd name="connsiteX1" fmla="*/ 45719 w 45746"/>
                      <a:gd name="connsiteY1" fmla="*/ 0 h 984502"/>
                      <a:gd name="connsiteX2" fmla="*/ 45746 w 45746"/>
                      <a:gd name="connsiteY2" fmla="*/ 961663 h 984502"/>
                      <a:gd name="connsiteX3" fmla="*/ 45719 w 45746"/>
                      <a:gd name="connsiteY3" fmla="*/ 984502 h 984502"/>
                      <a:gd name="connsiteX4" fmla="*/ 0 w 45746"/>
                      <a:gd name="connsiteY4" fmla="*/ 984502 h 984502"/>
                      <a:gd name="connsiteX5" fmla="*/ 0 w 45746"/>
                      <a:gd name="connsiteY5" fmla="*/ 0 h 984502"/>
                      <a:gd name="connsiteX0" fmla="*/ 0 w 45746"/>
                      <a:gd name="connsiteY0" fmla="*/ 0 h 984502"/>
                      <a:gd name="connsiteX1" fmla="*/ 45719 w 45746"/>
                      <a:gd name="connsiteY1" fmla="*/ 0 h 984502"/>
                      <a:gd name="connsiteX2" fmla="*/ 45746 w 45746"/>
                      <a:gd name="connsiteY2" fmla="*/ 961663 h 984502"/>
                      <a:gd name="connsiteX3" fmla="*/ 0 w 45746"/>
                      <a:gd name="connsiteY3" fmla="*/ 984502 h 984502"/>
                      <a:gd name="connsiteX4" fmla="*/ 0 w 45746"/>
                      <a:gd name="connsiteY4" fmla="*/ 0 h 984502"/>
                      <a:gd name="connsiteX0" fmla="*/ 0 w 45746"/>
                      <a:gd name="connsiteY0" fmla="*/ 0 h 984502"/>
                      <a:gd name="connsiteX1" fmla="*/ 45719 w 45746"/>
                      <a:gd name="connsiteY1" fmla="*/ 0 h 984502"/>
                      <a:gd name="connsiteX2" fmla="*/ 45746 w 45746"/>
                      <a:gd name="connsiteY2" fmla="*/ 961663 h 984502"/>
                      <a:gd name="connsiteX3" fmla="*/ 0 w 45746"/>
                      <a:gd name="connsiteY3" fmla="*/ 984502 h 984502"/>
                      <a:gd name="connsiteX4" fmla="*/ 3479 w 45746"/>
                      <a:gd name="connsiteY4" fmla="*/ 26444 h 984502"/>
                      <a:gd name="connsiteX5" fmla="*/ 0 w 45746"/>
                      <a:gd name="connsiteY5" fmla="*/ 0 h 984502"/>
                      <a:gd name="connsiteX0" fmla="*/ 3479 w 45746"/>
                      <a:gd name="connsiteY0" fmla="*/ 26444 h 984502"/>
                      <a:gd name="connsiteX1" fmla="*/ 45719 w 45746"/>
                      <a:gd name="connsiteY1" fmla="*/ 0 h 984502"/>
                      <a:gd name="connsiteX2" fmla="*/ 45746 w 45746"/>
                      <a:gd name="connsiteY2" fmla="*/ 961663 h 984502"/>
                      <a:gd name="connsiteX3" fmla="*/ 0 w 45746"/>
                      <a:gd name="connsiteY3" fmla="*/ 984502 h 984502"/>
                      <a:gd name="connsiteX4" fmla="*/ 3479 w 45746"/>
                      <a:gd name="connsiteY4" fmla="*/ 26444 h 984502"/>
                      <a:gd name="connsiteX0" fmla="*/ 3479 w 49142"/>
                      <a:gd name="connsiteY0" fmla="*/ 70679 h 1028737"/>
                      <a:gd name="connsiteX1" fmla="*/ 45719 w 49142"/>
                      <a:gd name="connsiteY1" fmla="*/ 44235 h 1028737"/>
                      <a:gd name="connsiteX2" fmla="*/ 45766 w 49142"/>
                      <a:gd name="connsiteY2" fmla="*/ 82010 h 1028737"/>
                      <a:gd name="connsiteX3" fmla="*/ 45746 w 49142"/>
                      <a:gd name="connsiteY3" fmla="*/ 1005898 h 1028737"/>
                      <a:gd name="connsiteX4" fmla="*/ 0 w 49142"/>
                      <a:gd name="connsiteY4" fmla="*/ 1028737 h 1028737"/>
                      <a:gd name="connsiteX5" fmla="*/ 3479 w 49142"/>
                      <a:gd name="connsiteY5" fmla="*/ 70679 h 1028737"/>
                      <a:gd name="connsiteX0" fmla="*/ 3479 w 49142"/>
                      <a:gd name="connsiteY0" fmla="*/ 0 h 958058"/>
                      <a:gd name="connsiteX1" fmla="*/ 45766 w 49142"/>
                      <a:gd name="connsiteY1" fmla="*/ 11331 h 958058"/>
                      <a:gd name="connsiteX2" fmla="*/ 45746 w 49142"/>
                      <a:gd name="connsiteY2" fmla="*/ 935219 h 958058"/>
                      <a:gd name="connsiteX3" fmla="*/ 0 w 49142"/>
                      <a:gd name="connsiteY3" fmla="*/ 958058 h 958058"/>
                      <a:gd name="connsiteX4" fmla="*/ 3479 w 49142"/>
                      <a:gd name="connsiteY4" fmla="*/ 0 h 958058"/>
                      <a:gd name="connsiteX0" fmla="*/ 3479 w 49032"/>
                      <a:gd name="connsiteY0" fmla="*/ 13643 h 971701"/>
                      <a:gd name="connsiteX1" fmla="*/ 45332 w 49032"/>
                      <a:gd name="connsiteY1" fmla="*/ 461 h 971701"/>
                      <a:gd name="connsiteX2" fmla="*/ 45746 w 49032"/>
                      <a:gd name="connsiteY2" fmla="*/ 948862 h 971701"/>
                      <a:gd name="connsiteX3" fmla="*/ 0 w 49032"/>
                      <a:gd name="connsiteY3" fmla="*/ 971701 h 971701"/>
                      <a:gd name="connsiteX4" fmla="*/ 3479 w 49032"/>
                      <a:gd name="connsiteY4" fmla="*/ 13643 h 97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32" h="971701">
                        <a:moveTo>
                          <a:pt x="3479" y="13643"/>
                        </a:moveTo>
                        <a:cubicBezTo>
                          <a:pt x="17575" y="17420"/>
                          <a:pt x="31236" y="-3316"/>
                          <a:pt x="45332" y="461"/>
                        </a:cubicBezTo>
                        <a:cubicBezTo>
                          <a:pt x="45336" y="160738"/>
                          <a:pt x="53374" y="791074"/>
                          <a:pt x="45746" y="948862"/>
                        </a:cubicBezTo>
                        <a:lnTo>
                          <a:pt x="0" y="971701"/>
                        </a:lnTo>
                        <a:cubicBezTo>
                          <a:pt x="1160" y="652348"/>
                          <a:pt x="2319" y="332996"/>
                          <a:pt x="3479" y="13643"/>
                        </a:cubicBezTo>
                        <a:close/>
                      </a:path>
                    </a:pathLst>
                  </a:custGeom>
                  <a:solidFill>
                    <a:srgbClr val="004776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50" name="Rectangle 23"/>
                  <p:cNvSpPr/>
                  <p:nvPr/>
                </p:nvSpPr>
                <p:spPr bwMode="auto">
                  <a:xfrm rot="19800000" flipH="1">
                    <a:off x="7455487" y="-74007"/>
                    <a:ext cx="45720" cy="979187"/>
                  </a:xfrm>
                  <a:custGeom>
                    <a:avLst/>
                    <a:gdLst>
                      <a:gd name="connsiteX0" fmla="*/ 0 w 45719"/>
                      <a:gd name="connsiteY0" fmla="*/ 0 h 984502"/>
                      <a:gd name="connsiteX1" fmla="*/ 45719 w 45719"/>
                      <a:gd name="connsiteY1" fmla="*/ 0 h 984502"/>
                      <a:gd name="connsiteX2" fmla="*/ 45719 w 45719"/>
                      <a:gd name="connsiteY2" fmla="*/ 984502 h 984502"/>
                      <a:gd name="connsiteX3" fmla="*/ 0 w 45719"/>
                      <a:gd name="connsiteY3" fmla="*/ 984502 h 984502"/>
                      <a:gd name="connsiteX4" fmla="*/ 0 w 45719"/>
                      <a:gd name="connsiteY4" fmla="*/ 0 h 984502"/>
                      <a:gd name="connsiteX0" fmla="*/ 0 w 46185"/>
                      <a:gd name="connsiteY0" fmla="*/ 0 h 984502"/>
                      <a:gd name="connsiteX1" fmla="*/ 45719 w 46185"/>
                      <a:gd name="connsiteY1" fmla="*/ 0 h 984502"/>
                      <a:gd name="connsiteX2" fmla="*/ 46185 w 46185"/>
                      <a:gd name="connsiteY2" fmla="*/ 956737 h 984502"/>
                      <a:gd name="connsiteX3" fmla="*/ 0 w 46185"/>
                      <a:gd name="connsiteY3" fmla="*/ 984502 h 984502"/>
                      <a:gd name="connsiteX4" fmla="*/ 0 w 46185"/>
                      <a:gd name="connsiteY4" fmla="*/ 0 h 984502"/>
                      <a:gd name="connsiteX0" fmla="*/ 319 w 46504"/>
                      <a:gd name="connsiteY0" fmla="*/ 0 h 979187"/>
                      <a:gd name="connsiteX1" fmla="*/ 46038 w 46504"/>
                      <a:gd name="connsiteY1" fmla="*/ 0 h 979187"/>
                      <a:gd name="connsiteX2" fmla="*/ 46504 w 46504"/>
                      <a:gd name="connsiteY2" fmla="*/ 956737 h 979187"/>
                      <a:gd name="connsiteX3" fmla="*/ 0 w 46504"/>
                      <a:gd name="connsiteY3" fmla="*/ 979187 h 979187"/>
                      <a:gd name="connsiteX4" fmla="*/ 319 w 46504"/>
                      <a:gd name="connsiteY4" fmla="*/ 0 h 979187"/>
                      <a:gd name="connsiteX0" fmla="*/ 319 w 46504"/>
                      <a:gd name="connsiteY0" fmla="*/ 0 h 979187"/>
                      <a:gd name="connsiteX1" fmla="*/ 46038 w 46504"/>
                      <a:gd name="connsiteY1" fmla="*/ 0 h 979187"/>
                      <a:gd name="connsiteX2" fmla="*/ 46504 w 46504"/>
                      <a:gd name="connsiteY2" fmla="*/ 956737 h 979187"/>
                      <a:gd name="connsiteX3" fmla="*/ 0 w 46504"/>
                      <a:gd name="connsiteY3" fmla="*/ 979187 h 979187"/>
                      <a:gd name="connsiteX4" fmla="*/ 319 w 46504"/>
                      <a:gd name="connsiteY4" fmla="*/ 0 h 979187"/>
                      <a:gd name="connsiteX0" fmla="*/ 1915 w 46504"/>
                      <a:gd name="connsiteY0" fmla="*/ 26575 h 979187"/>
                      <a:gd name="connsiteX1" fmla="*/ 46038 w 46504"/>
                      <a:gd name="connsiteY1" fmla="*/ 0 h 979187"/>
                      <a:gd name="connsiteX2" fmla="*/ 46504 w 46504"/>
                      <a:gd name="connsiteY2" fmla="*/ 956737 h 979187"/>
                      <a:gd name="connsiteX3" fmla="*/ 0 w 46504"/>
                      <a:gd name="connsiteY3" fmla="*/ 979187 h 979187"/>
                      <a:gd name="connsiteX4" fmla="*/ 1915 w 46504"/>
                      <a:gd name="connsiteY4" fmla="*/ 26575 h 979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04" h="979187">
                        <a:moveTo>
                          <a:pt x="1915" y="26575"/>
                        </a:moveTo>
                        <a:lnTo>
                          <a:pt x="46038" y="0"/>
                        </a:lnTo>
                        <a:cubicBezTo>
                          <a:pt x="46193" y="318912"/>
                          <a:pt x="46349" y="637825"/>
                          <a:pt x="46504" y="956737"/>
                        </a:cubicBezTo>
                        <a:lnTo>
                          <a:pt x="0" y="979187"/>
                        </a:lnTo>
                        <a:cubicBezTo>
                          <a:pt x="106" y="652791"/>
                          <a:pt x="1809" y="352971"/>
                          <a:pt x="1915" y="26575"/>
                        </a:cubicBezTo>
                        <a:close/>
                      </a:path>
                    </a:pathLst>
                  </a:custGeom>
                  <a:solidFill>
                    <a:srgbClr val="004776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51" name="Rectangle 24"/>
                  <p:cNvSpPr/>
                  <p:nvPr/>
                </p:nvSpPr>
                <p:spPr bwMode="auto">
                  <a:xfrm rot="19800000" flipH="1">
                    <a:off x="8357158" y="-76233"/>
                    <a:ext cx="45720" cy="975062"/>
                  </a:xfrm>
                  <a:custGeom>
                    <a:avLst/>
                    <a:gdLst>
                      <a:gd name="connsiteX0" fmla="*/ 0 w 45719"/>
                      <a:gd name="connsiteY0" fmla="*/ 0 h 984502"/>
                      <a:gd name="connsiteX1" fmla="*/ 45719 w 45719"/>
                      <a:gd name="connsiteY1" fmla="*/ 0 h 984502"/>
                      <a:gd name="connsiteX2" fmla="*/ 45719 w 45719"/>
                      <a:gd name="connsiteY2" fmla="*/ 984502 h 984502"/>
                      <a:gd name="connsiteX3" fmla="*/ 0 w 45719"/>
                      <a:gd name="connsiteY3" fmla="*/ 984502 h 984502"/>
                      <a:gd name="connsiteX4" fmla="*/ 0 w 45719"/>
                      <a:gd name="connsiteY4" fmla="*/ 0 h 984502"/>
                      <a:gd name="connsiteX0" fmla="*/ 0 w 48247"/>
                      <a:gd name="connsiteY0" fmla="*/ 0 h 984502"/>
                      <a:gd name="connsiteX1" fmla="*/ 45719 w 48247"/>
                      <a:gd name="connsiteY1" fmla="*/ 0 h 984502"/>
                      <a:gd name="connsiteX2" fmla="*/ 48247 w 48247"/>
                      <a:gd name="connsiteY2" fmla="*/ 968468 h 984502"/>
                      <a:gd name="connsiteX3" fmla="*/ 45719 w 48247"/>
                      <a:gd name="connsiteY3" fmla="*/ 984502 h 984502"/>
                      <a:gd name="connsiteX4" fmla="*/ 0 w 48247"/>
                      <a:gd name="connsiteY4" fmla="*/ 984502 h 984502"/>
                      <a:gd name="connsiteX5" fmla="*/ 0 w 48247"/>
                      <a:gd name="connsiteY5" fmla="*/ 0 h 984502"/>
                      <a:gd name="connsiteX0" fmla="*/ 0 w 48247"/>
                      <a:gd name="connsiteY0" fmla="*/ 0 h 984502"/>
                      <a:gd name="connsiteX1" fmla="*/ 45719 w 48247"/>
                      <a:gd name="connsiteY1" fmla="*/ 0 h 984502"/>
                      <a:gd name="connsiteX2" fmla="*/ 48247 w 48247"/>
                      <a:gd name="connsiteY2" fmla="*/ 968468 h 984502"/>
                      <a:gd name="connsiteX3" fmla="*/ 0 w 48247"/>
                      <a:gd name="connsiteY3" fmla="*/ 984502 h 984502"/>
                      <a:gd name="connsiteX4" fmla="*/ 0 w 48247"/>
                      <a:gd name="connsiteY4" fmla="*/ 0 h 984502"/>
                      <a:gd name="connsiteX0" fmla="*/ 0 w 48247"/>
                      <a:gd name="connsiteY0" fmla="*/ 0 h 984502"/>
                      <a:gd name="connsiteX1" fmla="*/ 46038 w 48247"/>
                      <a:gd name="connsiteY1" fmla="*/ 5315 h 984502"/>
                      <a:gd name="connsiteX2" fmla="*/ 48247 w 48247"/>
                      <a:gd name="connsiteY2" fmla="*/ 968468 h 984502"/>
                      <a:gd name="connsiteX3" fmla="*/ 0 w 48247"/>
                      <a:gd name="connsiteY3" fmla="*/ 984502 h 984502"/>
                      <a:gd name="connsiteX4" fmla="*/ 0 w 48247"/>
                      <a:gd name="connsiteY4" fmla="*/ 0 h 984502"/>
                      <a:gd name="connsiteX0" fmla="*/ 3459 w 51706"/>
                      <a:gd name="connsiteY0" fmla="*/ 0 h 984502"/>
                      <a:gd name="connsiteX1" fmla="*/ 49497 w 51706"/>
                      <a:gd name="connsiteY1" fmla="*/ 5315 h 984502"/>
                      <a:gd name="connsiteX2" fmla="*/ 51706 w 51706"/>
                      <a:gd name="connsiteY2" fmla="*/ 968468 h 984502"/>
                      <a:gd name="connsiteX3" fmla="*/ 3459 w 51706"/>
                      <a:gd name="connsiteY3" fmla="*/ 984502 h 984502"/>
                      <a:gd name="connsiteX4" fmla="*/ 0 w 51706"/>
                      <a:gd name="connsiteY4" fmla="*/ 35950 h 984502"/>
                      <a:gd name="connsiteX5" fmla="*/ 3459 w 51706"/>
                      <a:gd name="connsiteY5" fmla="*/ 0 h 984502"/>
                      <a:gd name="connsiteX0" fmla="*/ 0 w 51706"/>
                      <a:gd name="connsiteY0" fmla="*/ 30635 h 979187"/>
                      <a:gd name="connsiteX1" fmla="*/ 49497 w 51706"/>
                      <a:gd name="connsiteY1" fmla="*/ 0 h 979187"/>
                      <a:gd name="connsiteX2" fmla="*/ 51706 w 51706"/>
                      <a:gd name="connsiteY2" fmla="*/ 963153 h 979187"/>
                      <a:gd name="connsiteX3" fmla="*/ 3459 w 51706"/>
                      <a:gd name="connsiteY3" fmla="*/ 979187 h 979187"/>
                      <a:gd name="connsiteX4" fmla="*/ 0 w 51706"/>
                      <a:gd name="connsiteY4" fmla="*/ 30635 h 979187"/>
                      <a:gd name="connsiteX0" fmla="*/ 0 w 52103"/>
                      <a:gd name="connsiteY0" fmla="*/ 26510 h 975062"/>
                      <a:gd name="connsiteX1" fmla="*/ 51878 w 52103"/>
                      <a:gd name="connsiteY1" fmla="*/ 0 h 975062"/>
                      <a:gd name="connsiteX2" fmla="*/ 51706 w 52103"/>
                      <a:gd name="connsiteY2" fmla="*/ 959028 h 975062"/>
                      <a:gd name="connsiteX3" fmla="*/ 3459 w 52103"/>
                      <a:gd name="connsiteY3" fmla="*/ 975062 h 975062"/>
                      <a:gd name="connsiteX4" fmla="*/ 0 w 52103"/>
                      <a:gd name="connsiteY4" fmla="*/ 26510 h 975062"/>
                      <a:gd name="connsiteX0" fmla="*/ 0 w 52976"/>
                      <a:gd name="connsiteY0" fmla="*/ 29763 h 975062"/>
                      <a:gd name="connsiteX1" fmla="*/ 52751 w 52976"/>
                      <a:gd name="connsiteY1" fmla="*/ 0 h 975062"/>
                      <a:gd name="connsiteX2" fmla="*/ 52579 w 52976"/>
                      <a:gd name="connsiteY2" fmla="*/ 959028 h 975062"/>
                      <a:gd name="connsiteX3" fmla="*/ 4332 w 52976"/>
                      <a:gd name="connsiteY3" fmla="*/ 975062 h 975062"/>
                      <a:gd name="connsiteX4" fmla="*/ 0 w 52976"/>
                      <a:gd name="connsiteY4" fmla="*/ 29763 h 975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976" h="975062">
                        <a:moveTo>
                          <a:pt x="0" y="29763"/>
                        </a:moveTo>
                        <a:lnTo>
                          <a:pt x="52751" y="0"/>
                        </a:lnTo>
                        <a:cubicBezTo>
                          <a:pt x="53594" y="322823"/>
                          <a:pt x="51736" y="636205"/>
                          <a:pt x="52579" y="959028"/>
                        </a:cubicBezTo>
                        <a:lnTo>
                          <a:pt x="4332" y="975062"/>
                        </a:lnTo>
                        <a:lnTo>
                          <a:pt x="0" y="29763"/>
                        </a:lnTo>
                        <a:close/>
                      </a:path>
                    </a:pathLst>
                  </a:custGeom>
                  <a:solidFill>
                    <a:srgbClr val="004776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52" name="Rectangle 22"/>
                  <p:cNvSpPr/>
                  <p:nvPr/>
                </p:nvSpPr>
                <p:spPr bwMode="auto">
                  <a:xfrm rot="1800000">
                    <a:off x="8141536" y="239607"/>
                    <a:ext cx="46923" cy="645511"/>
                  </a:xfrm>
                  <a:custGeom>
                    <a:avLst/>
                    <a:gdLst>
                      <a:gd name="connsiteX0" fmla="*/ 0 w 45719"/>
                      <a:gd name="connsiteY0" fmla="*/ 0 h 984502"/>
                      <a:gd name="connsiteX1" fmla="*/ 45719 w 45719"/>
                      <a:gd name="connsiteY1" fmla="*/ 0 h 984502"/>
                      <a:gd name="connsiteX2" fmla="*/ 45719 w 45719"/>
                      <a:gd name="connsiteY2" fmla="*/ 984502 h 984502"/>
                      <a:gd name="connsiteX3" fmla="*/ 0 w 45719"/>
                      <a:gd name="connsiteY3" fmla="*/ 984502 h 984502"/>
                      <a:gd name="connsiteX4" fmla="*/ 0 w 45719"/>
                      <a:gd name="connsiteY4" fmla="*/ 0 h 984502"/>
                      <a:gd name="connsiteX0" fmla="*/ 0 w 45746"/>
                      <a:gd name="connsiteY0" fmla="*/ 0 h 984502"/>
                      <a:gd name="connsiteX1" fmla="*/ 45719 w 45746"/>
                      <a:gd name="connsiteY1" fmla="*/ 0 h 984502"/>
                      <a:gd name="connsiteX2" fmla="*/ 45746 w 45746"/>
                      <a:gd name="connsiteY2" fmla="*/ 961663 h 984502"/>
                      <a:gd name="connsiteX3" fmla="*/ 45719 w 45746"/>
                      <a:gd name="connsiteY3" fmla="*/ 984502 h 984502"/>
                      <a:gd name="connsiteX4" fmla="*/ 0 w 45746"/>
                      <a:gd name="connsiteY4" fmla="*/ 984502 h 984502"/>
                      <a:gd name="connsiteX5" fmla="*/ 0 w 45746"/>
                      <a:gd name="connsiteY5" fmla="*/ 0 h 984502"/>
                      <a:gd name="connsiteX0" fmla="*/ 0 w 45746"/>
                      <a:gd name="connsiteY0" fmla="*/ 0 h 984502"/>
                      <a:gd name="connsiteX1" fmla="*/ 45719 w 45746"/>
                      <a:gd name="connsiteY1" fmla="*/ 0 h 984502"/>
                      <a:gd name="connsiteX2" fmla="*/ 45746 w 45746"/>
                      <a:gd name="connsiteY2" fmla="*/ 961663 h 984502"/>
                      <a:gd name="connsiteX3" fmla="*/ 0 w 45746"/>
                      <a:gd name="connsiteY3" fmla="*/ 984502 h 984502"/>
                      <a:gd name="connsiteX4" fmla="*/ 0 w 45746"/>
                      <a:gd name="connsiteY4" fmla="*/ 0 h 984502"/>
                      <a:gd name="connsiteX0" fmla="*/ 0 w 45746"/>
                      <a:gd name="connsiteY0" fmla="*/ 0 h 984502"/>
                      <a:gd name="connsiteX1" fmla="*/ 45719 w 45746"/>
                      <a:gd name="connsiteY1" fmla="*/ 0 h 984502"/>
                      <a:gd name="connsiteX2" fmla="*/ 45746 w 45746"/>
                      <a:gd name="connsiteY2" fmla="*/ 961663 h 984502"/>
                      <a:gd name="connsiteX3" fmla="*/ 0 w 45746"/>
                      <a:gd name="connsiteY3" fmla="*/ 984502 h 984502"/>
                      <a:gd name="connsiteX4" fmla="*/ 3479 w 45746"/>
                      <a:gd name="connsiteY4" fmla="*/ 26444 h 984502"/>
                      <a:gd name="connsiteX5" fmla="*/ 0 w 45746"/>
                      <a:gd name="connsiteY5" fmla="*/ 0 h 984502"/>
                      <a:gd name="connsiteX0" fmla="*/ 3479 w 45746"/>
                      <a:gd name="connsiteY0" fmla="*/ 26444 h 984502"/>
                      <a:gd name="connsiteX1" fmla="*/ 45719 w 45746"/>
                      <a:gd name="connsiteY1" fmla="*/ 0 h 984502"/>
                      <a:gd name="connsiteX2" fmla="*/ 45746 w 45746"/>
                      <a:gd name="connsiteY2" fmla="*/ 961663 h 984502"/>
                      <a:gd name="connsiteX3" fmla="*/ 0 w 45746"/>
                      <a:gd name="connsiteY3" fmla="*/ 984502 h 984502"/>
                      <a:gd name="connsiteX4" fmla="*/ 3479 w 45746"/>
                      <a:gd name="connsiteY4" fmla="*/ 26444 h 984502"/>
                      <a:gd name="connsiteX0" fmla="*/ 3479 w 49142"/>
                      <a:gd name="connsiteY0" fmla="*/ 70679 h 1028737"/>
                      <a:gd name="connsiteX1" fmla="*/ 45719 w 49142"/>
                      <a:gd name="connsiteY1" fmla="*/ 44235 h 1028737"/>
                      <a:gd name="connsiteX2" fmla="*/ 45766 w 49142"/>
                      <a:gd name="connsiteY2" fmla="*/ 82010 h 1028737"/>
                      <a:gd name="connsiteX3" fmla="*/ 45746 w 49142"/>
                      <a:gd name="connsiteY3" fmla="*/ 1005898 h 1028737"/>
                      <a:gd name="connsiteX4" fmla="*/ 0 w 49142"/>
                      <a:gd name="connsiteY4" fmla="*/ 1028737 h 1028737"/>
                      <a:gd name="connsiteX5" fmla="*/ 3479 w 49142"/>
                      <a:gd name="connsiteY5" fmla="*/ 70679 h 1028737"/>
                      <a:gd name="connsiteX0" fmla="*/ 3479 w 49142"/>
                      <a:gd name="connsiteY0" fmla="*/ 0 h 958058"/>
                      <a:gd name="connsiteX1" fmla="*/ 45766 w 49142"/>
                      <a:gd name="connsiteY1" fmla="*/ 11331 h 958058"/>
                      <a:gd name="connsiteX2" fmla="*/ 45746 w 49142"/>
                      <a:gd name="connsiteY2" fmla="*/ 935219 h 958058"/>
                      <a:gd name="connsiteX3" fmla="*/ 0 w 49142"/>
                      <a:gd name="connsiteY3" fmla="*/ 958058 h 958058"/>
                      <a:gd name="connsiteX4" fmla="*/ 3479 w 49142"/>
                      <a:gd name="connsiteY4" fmla="*/ 0 h 958058"/>
                      <a:gd name="connsiteX0" fmla="*/ 3479 w 50070"/>
                      <a:gd name="connsiteY0" fmla="*/ 0 h 958058"/>
                      <a:gd name="connsiteX1" fmla="*/ 45766 w 50070"/>
                      <a:gd name="connsiteY1" fmla="*/ 11331 h 958058"/>
                      <a:gd name="connsiteX2" fmla="*/ 46965 w 50070"/>
                      <a:gd name="connsiteY2" fmla="*/ 917675 h 958058"/>
                      <a:gd name="connsiteX3" fmla="*/ 0 w 50070"/>
                      <a:gd name="connsiteY3" fmla="*/ 958058 h 958058"/>
                      <a:gd name="connsiteX4" fmla="*/ 3479 w 50070"/>
                      <a:gd name="connsiteY4" fmla="*/ 0 h 958058"/>
                      <a:gd name="connsiteX0" fmla="*/ 3479 w 49858"/>
                      <a:gd name="connsiteY0" fmla="*/ 0 h 958058"/>
                      <a:gd name="connsiteX1" fmla="*/ 45766 w 49858"/>
                      <a:gd name="connsiteY1" fmla="*/ 11331 h 958058"/>
                      <a:gd name="connsiteX2" fmla="*/ 46692 w 49858"/>
                      <a:gd name="connsiteY2" fmla="*/ 909786 h 958058"/>
                      <a:gd name="connsiteX3" fmla="*/ 0 w 49858"/>
                      <a:gd name="connsiteY3" fmla="*/ 958058 h 958058"/>
                      <a:gd name="connsiteX4" fmla="*/ 3479 w 49858"/>
                      <a:gd name="connsiteY4" fmla="*/ 0 h 958058"/>
                      <a:gd name="connsiteX0" fmla="*/ 3479 w 51170"/>
                      <a:gd name="connsiteY0" fmla="*/ 0 h 958058"/>
                      <a:gd name="connsiteX1" fmla="*/ 45766 w 51170"/>
                      <a:gd name="connsiteY1" fmla="*/ 11331 h 958058"/>
                      <a:gd name="connsiteX2" fmla="*/ 48339 w 51170"/>
                      <a:gd name="connsiteY2" fmla="*/ 920736 h 958058"/>
                      <a:gd name="connsiteX3" fmla="*/ 0 w 51170"/>
                      <a:gd name="connsiteY3" fmla="*/ 958058 h 958058"/>
                      <a:gd name="connsiteX4" fmla="*/ 3479 w 51170"/>
                      <a:gd name="connsiteY4" fmla="*/ 0 h 958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170" h="958058">
                        <a:moveTo>
                          <a:pt x="3479" y="0"/>
                        </a:moveTo>
                        <a:lnTo>
                          <a:pt x="45766" y="11331"/>
                        </a:lnTo>
                        <a:cubicBezTo>
                          <a:pt x="45770" y="171608"/>
                          <a:pt x="55967" y="762948"/>
                          <a:pt x="48339" y="920736"/>
                        </a:cubicBezTo>
                        <a:cubicBezTo>
                          <a:pt x="32775" y="936827"/>
                          <a:pt x="15564" y="941967"/>
                          <a:pt x="0" y="958058"/>
                        </a:cubicBezTo>
                        <a:cubicBezTo>
                          <a:pt x="1160" y="638705"/>
                          <a:pt x="2319" y="319353"/>
                          <a:pt x="3479" y="0"/>
                        </a:cubicBezTo>
                        <a:close/>
                      </a:path>
                    </a:pathLst>
                  </a:custGeom>
                  <a:solidFill>
                    <a:srgbClr val="004776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</p:grpSp>
          </p:grpSp>
          <p:sp>
            <p:nvSpPr>
              <p:cNvPr id="35" name="Rectangle 34"/>
              <p:cNvSpPr/>
              <p:nvPr/>
            </p:nvSpPr>
            <p:spPr bwMode="auto">
              <a:xfrm>
                <a:off x="0" y="828199"/>
                <a:ext cx="9144000" cy="914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 bwMode="auto">
              <a:xfrm>
                <a:off x="0" y="828199"/>
                <a:ext cx="9144000" cy="914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/>
          <a:p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225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7" r:id="rId4"/>
    <p:sldLayoutId id="2147483688" r:id="rId5"/>
    <p:sldLayoutId id="2147483686" r:id="rId6"/>
    <p:sldLayoutId id="2147483695" r:id="rId7"/>
    <p:sldLayoutId id="2147483690" r:id="rId8"/>
    <p:sldLayoutId id="2147483691" r:id="rId9"/>
    <p:sldLayoutId id="2147483692" r:id="rId10"/>
    <p:sldLayoutId id="2147483696" r:id="rId11"/>
    <p:sldLayoutId id="2147483694" r:id="rId12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80000"/>
        <a:buFont typeface="Arial" panose="020B0604020202020204" pitchFamily="34" charset="0"/>
        <a:buChar char="►"/>
        <a:defRPr lang="en-US" sz="1800" b="1" kern="1200" dirty="0" smtClean="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460375" indent="-1666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lang="en-US" sz="1600" b="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801688" indent="-173038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6">
            <a:lumMod val="75000"/>
          </a:schemeClr>
        </a:buClr>
        <a:buFont typeface="Trebuchet MS" panose="020B0603020202020204" pitchFamily="34" charset="0"/>
        <a:buChar char="—"/>
        <a:defRPr lang="en-US" sz="14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143000" indent="-168275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Font typeface="Wingdings" pitchFamily="2" charset="2"/>
        <a:buChar char="§"/>
        <a:defRPr lang="en-US" sz="14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84313" indent="-1714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Trebuchet MS" pitchFamily="34" charset="0"/>
        <a:buChar char="—"/>
        <a:tabLst/>
        <a:defRPr lang="en-US" sz="1200" kern="1200" dirty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67886"/>
            <a:ext cx="4483888" cy="2507694"/>
          </a:xfrm>
        </p:spPr>
        <p:txBody>
          <a:bodyPr lIns="91440"/>
          <a:lstStyle/>
          <a:p>
            <a:pPr marL="0" indent="0">
              <a:spcBef>
                <a:spcPts val="1600"/>
              </a:spcBef>
              <a:buNone/>
            </a:pPr>
            <a:r>
              <a:rPr lang="en-US" altLang="zh-TW" sz="1600" dirty="0">
                <a:solidFill>
                  <a:schemeClr val="tx1"/>
                </a:solidFill>
              </a:rPr>
              <a:t>A global leader in wafer fabrication </a:t>
            </a:r>
            <a:br>
              <a:rPr lang="en-US" altLang="zh-TW" sz="1600" dirty="0">
                <a:solidFill>
                  <a:schemeClr val="tx1"/>
                </a:solidFill>
              </a:rPr>
            </a:br>
            <a:r>
              <a:rPr lang="en-US" altLang="zh-TW" sz="1600" dirty="0">
                <a:solidFill>
                  <a:schemeClr val="tx1"/>
                </a:solidFill>
              </a:rPr>
              <a:t>equipment and services since 1980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~8,200 employees in 16 countries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Manufacturing and suppliers worldwide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~$6.4B in revenue in CY 2016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More than $2.5B invested in R&amp;D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over the last three years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/>
              <a:t>Lam Research Overview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12488" y="5025038"/>
            <a:ext cx="1737360" cy="1563195"/>
            <a:chOff x="4661144" y="4988942"/>
            <a:chExt cx="1737360" cy="1563195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072624" y="6277817"/>
              <a:ext cx="9144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 anchorCtr="0">
              <a:no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1400" b="1" dirty="0"/>
                <a:t>Clean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t="10732" r="7486" b="20549"/>
            <a:stretch/>
          </p:blipFill>
          <p:spPr>
            <a:xfrm>
              <a:off x="4661144" y="4988942"/>
              <a:ext cx="1737360" cy="128016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94556" y="5025038"/>
            <a:ext cx="1737360" cy="1563195"/>
            <a:chOff x="494556" y="5025038"/>
            <a:chExt cx="1737360" cy="1563195"/>
          </a:xfrm>
        </p:grpSpPr>
        <p:sp>
          <p:nvSpPr>
            <p:cNvPr id="8211" name="Rectangle 25"/>
            <p:cNvSpPr>
              <a:spLocks noChangeArrowheads="1"/>
            </p:cNvSpPr>
            <p:nvPr/>
          </p:nvSpPr>
          <p:spPr bwMode="auto">
            <a:xfrm>
              <a:off x="906036" y="6313913"/>
              <a:ext cx="9144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 anchorCtr="0">
              <a:no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1400" b="1" dirty="0"/>
                <a:t>Deposition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46" t="39077" r="3846" b="9949"/>
            <a:stretch/>
          </p:blipFill>
          <p:spPr>
            <a:xfrm>
              <a:off x="494556" y="5025038"/>
              <a:ext cx="1737360" cy="1280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603522" y="5025038"/>
            <a:ext cx="1737360" cy="1563195"/>
            <a:chOff x="2595095" y="4988942"/>
            <a:chExt cx="1737360" cy="1563195"/>
          </a:xfrm>
        </p:grpSpPr>
        <p:sp>
          <p:nvSpPr>
            <p:cNvPr id="8213" name="Rectangle 24"/>
            <p:cNvSpPr>
              <a:spLocks noChangeArrowheads="1"/>
            </p:cNvSpPr>
            <p:nvPr/>
          </p:nvSpPr>
          <p:spPr bwMode="auto">
            <a:xfrm>
              <a:off x="3006575" y="6277817"/>
              <a:ext cx="9144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 anchorCtr="0">
              <a:no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1400" b="1" dirty="0"/>
                <a:t>Etch &amp; Strip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/>
            <a:srcRect l="3846" t="26680" r="3846" b="18906"/>
            <a:stretch/>
          </p:blipFill>
          <p:spPr>
            <a:xfrm>
              <a:off x="2595095" y="4988942"/>
              <a:ext cx="1737360" cy="1280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6821455" y="5025038"/>
            <a:ext cx="1737360" cy="1563195"/>
            <a:chOff x="7000324" y="4988942"/>
            <a:chExt cx="1737360" cy="1563195"/>
          </a:xfrm>
        </p:grpSpPr>
        <p:sp>
          <p:nvSpPr>
            <p:cNvPr id="8204" name="Rectangle 61"/>
            <p:cNvSpPr>
              <a:spLocks noChangeArrowheads="1"/>
            </p:cNvSpPr>
            <p:nvPr/>
          </p:nvSpPr>
          <p:spPr bwMode="auto">
            <a:xfrm>
              <a:off x="7411804" y="6277817"/>
              <a:ext cx="9144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 anchorCtr="0">
              <a:no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1400" b="1" dirty="0"/>
                <a:t>Service &amp; Support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0" t="7323" r="-498" b="12657"/>
            <a:stretch/>
          </p:blipFill>
          <p:spPr>
            <a:xfrm>
              <a:off x="7000324" y="4988942"/>
              <a:ext cx="1737360" cy="128016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4247" y="1016682"/>
            <a:ext cx="4278306" cy="457200"/>
            <a:chOff x="229873" y="3155590"/>
            <a:chExt cx="4301455" cy="457200"/>
          </a:xfrm>
          <a:solidFill>
            <a:srgbClr val="DDDDDD"/>
          </a:solidFill>
        </p:grpSpPr>
        <p:sp>
          <p:nvSpPr>
            <p:cNvPr id="21" name="Rectangle 20"/>
            <p:cNvSpPr/>
            <p:nvPr/>
          </p:nvSpPr>
          <p:spPr>
            <a:xfrm>
              <a:off x="330831" y="3155590"/>
              <a:ext cx="4200497" cy="457200"/>
            </a:xfrm>
            <a:prstGeom prst="rect">
              <a:avLst/>
            </a:prstGeom>
            <a:grpFill/>
          </p:spPr>
          <p:txBody>
            <a:bodyPr wrap="none" lIns="365760" tIns="45720" rIns="91440" bIns="45720" anchor="ctr" anchorCtr="0">
              <a:noAutofit/>
            </a:bodyPr>
            <a:lstStyle/>
            <a:p>
              <a:r>
                <a:rPr lang="en-US" sz="2000" b="1" cap="none" spc="0" dirty="0">
                  <a:ln w="0"/>
                  <a:solidFill>
                    <a:schemeClr val="tx2"/>
                  </a:solidFill>
                </a:rPr>
                <a:t>Key Facts</a:t>
              </a:r>
            </a:p>
          </p:txBody>
        </p:sp>
        <p:sp>
          <p:nvSpPr>
            <p:cNvPr id="22" name="Isosceles Triangle 21"/>
            <p:cNvSpPr>
              <a:spLocks noChangeAspect="1"/>
            </p:cNvSpPr>
            <p:nvPr/>
          </p:nvSpPr>
          <p:spPr bwMode="auto">
            <a:xfrm rot="5400000">
              <a:off x="153673" y="3231790"/>
              <a:ext cx="457200" cy="304800"/>
            </a:xfrm>
            <a:prstGeom prst="triangle">
              <a:avLst/>
            </a:prstGeom>
            <a:solidFill>
              <a:schemeClr val="tx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4246" y="4399319"/>
            <a:ext cx="8604878" cy="457200"/>
            <a:chOff x="229873" y="3155590"/>
            <a:chExt cx="8604878" cy="457200"/>
          </a:xfrm>
          <a:solidFill>
            <a:srgbClr val="DDDDDD"/>
          </a:solidFill>
        </p:grpSpPr>
        <p:sp>
          <p:nvSpPr>
            <p:cNvPr id="30" name="Rectangle 29"/>
            <p:cNvSpPr/>
            <p:nvPr/>
          </p:nvSpPr>
          <p:spPr>
            <a:xfrm>
              <a:off x="330831" y="3155590"/>
              <a:ext cx="8503920" cy="457200"/>
            </a:xfrm>
            <a:prstGeom prst="rect">
              <a:avLst/>
            </a:prstGeom>
            <a:grpFill/>
          </p:spPr>
          <p:txBody>
            <a:bodyPr wrap="none" lIns="365760" tIns="45720" rIns="91440" bIns="45720" anchor="ctr" anchorCtr="0">
              <a:noAutofit/>
            </a:bodyPr>
            <a:lstStyle/>
            <a:p>
              <a:r>
                <a:rPr lang="en-US" sz="2000" b="1" cap="none" spc="0" dirty="0">
                  <a:ln w="0"/>
                  <a:solidFill>
                    <a:schemeClr val="tx2"/>
                  </a:solidFill>
                </a:rPr>
                <a:t>Core Products</a:t>
              </a:r>
            </a:p>
          </p:txBody>
        </p:sp>
        <p:sp>
          <p:nvSpPr>
            <p:cNvPr id="33" name="Isosceles Triangle 32"/>
            <p:cNvSpPr>
              <a:spLocks noChangeAspect="1"/>
            </p:cNvSpPr>
            <p:nvPr/>
          </p:nvSpPr>
          <p:spPr bwMode="auto">
            <a:xfrm rot="5400000">
              <a:off x="153673" y="3231790"/>
              <a:ext cx="457200" cy="304800"/>
            </a:xfrm>
            <a:prstGeom prst="triangle">
              <a:avLst/>
            </a:prstGeom>
            <a:solidFill>
              <a:schemeClr val="tx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</p:grpSp>
      <p:sp>
        <p:nvSpPr>
          <p:cNvPr id="26" name="Content Placeholder 3"/>
          <p:cNvSpPr txBox="1">
            <a:spLocks/>
          </p:cNvSpPr>
          <p:nvPr/>
        </p:nvSpPr>
        <p:spPr>
          <a:xfrm>
            <a:off x="4712487" y="1567886"/>
            <a:ext cx="4389699" cy="2507694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►"/>
              <a:defRPr lang="en-US" sz="1800" b="1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60375" indent="-1666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lang="en-US" sz="16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801688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rebuchet MS" panose="020B0603020202020204" pitchFamily="34" charset="0"/>
              <a:buChar char="—"/>
              <a:defRPr lang="en-US"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143000" indent="-1682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484313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Trebuchet MS" pitchFamily="34" charset="0"/>
              <a:buChar char="—"/>
              <a:tabLst/>
              <a:def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US" altLang="zh-TW" sz="1600" dirty="0">
                <a:solidFill>
                  <a:schemeClr val="tx1"/>
                </a:solidFill>
              </a:rPr>
              <a:t>Number one in customer trust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sz="1600" dirty="0">
                <a:solidFill>
                  <a:schemeClr val="tx1"/>
                </a:solidFill>
              </a:rPr>
              <a:t>Number one in market share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sz="1600" dirty="0">
                <a:solidFill>
                  <a:schemeClr val="tx1"/>
                </a:solidFill>
              </a:rPr>
              <a:t>A company where successful people </a:t>
            </a:r>
            <a:br>
              <a:rPr lang="en-US" altLang="zh-TW" sz="1600" dirty="0">
                <a:solidFill>
                  <a:schemeClr val="tx1"/>
                </a:solidFill>
              </a:rPr>
            </a:br>
            <a:r>
              <a:rPr lang="en-US" altLang="zh-TW" sz="1600" dirty="0">
                <a:solidFill>
                  <a:schemeClr val="tx1"/>
                </a:solidFill>
              </a:rPr>
              <a:t>want to work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sz="1600" dirty="0">
                <a:solidFill>
                  <a:schemeClr val="tx1"/>
                </a:solidFill>
              </a:rPr>
              <a:t>Best-in-class products and services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sz="1600" dirty="0">
                <a:solidFill>
                  <a:schemeClr val="tx1"/>
                </a:solidFill>
              </a:rPr>
              <a:t>Financial performance to</a:t>
            </a:r>
          </a:p>
          <a:p>
            <a:pPr marL="342900" lvl="1" indent="-225425">
              <a:spcBef>
                <a:spcPts val="0"/>
              </a:spcBef>
            </a:pPr>
            <a:r>
              <a:rPr lang="en-US" altLang="zh-TW" sz="1400" dirty="0"/>
              <a:t>Fund solutions our customers require</a:t>
            </a:r>
          </a:p>
          <a:p>
            <a:pPr marL="342900" lvl="1" indent="-225425">
              <a:spcBef>
                <a:spcPts val="0"/>
              </a:spcBef>
            </a:pPr>
            <a:r>
              <a:rPr lang="en-US" altLang="zh-TW" sz="1400" dirty="0"/>
              <a:t>Provide return our shareholders expect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712487" y="1016682"/>
            <a:ext cx="4116637" cy="457200"/>
            <a:chOff x="229873" y="3155590"/>
            <a:chExt cx="4301455" cy="457200"/>
          </a:xfrm>
          <a:solidFill>
            <a:srgbClr val="DDDDDD"/>
          </a:solidFill>
        </p:grpSpPr>
        <p:sp>
          <p:nvSpPr>
            <p:cNvPr id="31" name="Rectangle 30"/>
            <p:cNvSpPr/>
            <p:nvPr/>
          </p:nvSpPr>
          <p:spPr>
            <a:xfrm>
              <a:off x="330831" y="3155590"/>
              <a:ext cx="4200497" cy="457200"/>
            </a:xfrm>
            <a:prstGeom prst="rect">
              <a:avLst/>
            </a:prstGeom>
            <a:grpFill/>
          </p:spPr>
          <p:txBody>
            <a:bodyPr wrap="none" lIns="365760" tIns="45720" rIns="91440" bIns="45720" anchor="ctr" anchorCtr="0">
              <a:noAutofit/>
            </a:bodyPr>
            <a:lstStyle/>
            <a:p>
              <a:r>
                <a:rPr lang="en-US" sz="2000" b="1" cap="none" spc="0" dirty="0">
                  <a:ln w="0"/>
                  <a:solidFill>
                    <a:schemeClr val="tx2"/>
                  </a:solidFill>
                </a:rPr>
                <a:t>Our Vision</a:t>
              </a:r>
            </a:p>
          </p:txBody>
        </p:sp>
        <p:sp>
          <p:nvSpPr>
            <p:cNvPr id="32" name="Isosceles Triangle 31"/>
            <p:cNvSpPr>
              <a:spLocks noChangeAspect="1"/>
            </p:cNvSpPr>
            <p:nvPr/>
          </p:nvSpPr>
          <p:spPr bwMode="auto">
            <a:xfrm rot="5400000">
              <a:off x="153673" y="3231790"/>
              <a:ext cx="457200" cy="304800"/>
            </a:xfrm>
            <a:prstGeom prst="triangle">
              <a:avLst/>
            </a:prstGeom>
            <a:solidFill>
              <a:schemeClr val="tx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9748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pillars of University Engagement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2831089" y="2485095"/>
            <a:ext cx="3567112" cy="3606800"/>
            <a:chOff x="1835" y="1165"/>
            <a:chExt cx="2247" cy="2272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1835" y="1165"/>
              <a:ext cx="2247" cy="2272"/>
            </a:xfrm>
            <a:prstGeom prst="ellipse">
              <a:avLst/>
            </a:prstGeom>
            <a:solidFill>
              <a:srgbClr val="FF6600">
                <a:alpha val="75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2316" y="2905"/>
              <a:ext cx="1305" cy="1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chemeClr val="bg1"/>
                  </a:solidFill>
                </a:rPr>
                <a:t>Reputation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1745239" y="1345270"/>
            <a:ext cx="5730875" cy="3616325"/>
            <a:chOff x="1126" y="1107"/>
            <a:chExt cx="3610" cy="2278"/>
          </a:xfrm>
        </p:grpSpPr>
        <p:grpSp>
          <p:nvGrpSpPr>
            <p:cNvPr id="30" name="Group 8"/>
            <p:cNvGrpSpPr>
              <a:grpSpLocks/>
            </p:cNvGrpSpPr>
            <p:nvPr/>
          </p:nvGrpSpPr>
          <p:grpSpPr bwMode="auto">
            <a:xfrm>
              <a:off x="2489" y="1113"/>
              <a:ext cx="2247" cy="2272"/>
              <a:chOff x="2390" y="1161"/>
              <a:chExt cx="2247" cy="2272"/>
            </a:xfrm>
          </p:grpSpPr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2390" y="1161"/>
                <a:ext cx="2247" cy="2272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3149" y="1732"/>
                <a:ext cx="1198" cy="18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sm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chemeClr val="bg1"/>
                    </a:solidFill>
                  </a:rPr>
                  <a:t>Recruiting</a:t>
                </a:r>
              </a:p>
            </p:txBody>
          </p:sp>
        </p:grpSp>
        <p:grpSp>
          <p:nvGrpSpPr>
            <p:cNvPr id="31" name="Group 11"/>
            <p:cNvGrpSpPr>
              <a:grpSpLocks/>
            </p:cNvGrpSpPr>
            <p:nvPr/>
          </p:nvGrpSpPr>
          <p:grpSpPr bwMode="auto">
            <a:xfrm>
              <a:off x="1126" y="1107"/>
              <a:ext cx="2247" cy="2272"/>
              <a:chOff x="1267" y="1161"/>
              <a:chExt cx="2247" cy="2272"/>
            </a:xfrm>
          </p:grpSpPr>
          <p:sp>
            <p:nvSpPr>
              <p:cNvPr id="32" name="Oval 12"/>
              <p:cNvSpPr>
                <a:spLocks noChangeArrowheads="1"/>
              </p:cNvSpPr>
              <p:nvPr/>
            </p:nvSpPr>
            <p:spPr bwMode="auto">
              <a:xfrm>
                <a:off x="1267" y="1161"/>
                <a:ext cx="2247" cy="2272"/>
              </a:xfrm>
              <a:prstGeom prst="ellipse">
                <a:avLst/>
              </a:prstGeom>
              <a:solidFill>
                <a:srgbClr val="6E7DDE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1576" y="1732"/>
                <a:ext cx="1045" cy="19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sm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chemeClr val="bg1"/>
                    </a:solidFill>
                  </a:rPr>
                  <a:t>Research</a:t>
                </a:r>
              </a:p>
            </p:txBody>
          </p:sp>
        </p:grp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634364" y="2556533"/>
            <a:ext cx="1960562" cy="136652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  <a:effectLst/>
        </p:spPr>
        <p:txBody>
          <a:bodyPr tIns="91440" bIns="91440">
            <a:spAutoFit/>
          </a:bodyPr>
          <a:lstStyle/>
          <a:p>
            <a:pPr algn="ctr">
              <a:spcBef>
                <a:spcPct val="20000"/>
              </a:spcBef>
            </a:pP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Aligned</a:t>
            </a:r>
          </a:p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Disciplined</a:t>
            </a:r>
          </a:p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Measured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195" y="2655651"/>
            <a:ext cx="2666629" cy="1477328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0" kern="1200" dirty="0">
                <a:latin typeface="Trebuchet MS" panose="020B0603020202020204" pitchFamily="34" charset="0"/>
                <a:ea typeface="+mn-ea"/>
                <a:cs typeface="+mn-cs"/>
              </a:rPr>
              <a:t>Fundamental research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Trebuchet MS" panose="020B0603020202020204" pitchFamily="34" charset="0"/>
              </a:rPr>
              <a:t>Unique competencies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0" kern="1200" dirty="0">
                <a:latin typeface="Trebuchet MS" panose="020B0603020202020204" pitchFamily="34" charset="0"/>
                <a:ea typeface="+mn-ea"/>
                <a:cs typeface="+mn-cs"/>
              </a:rPr>
              <a:t>Quick, inexpensive feasibility testing of new ideas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92558" y="5084626"/>
            <a:ext cx="3222842" cy="1477328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Trebuchet MS" panose="020B0603020202020204" pitchFamily="34" charset="0"/>
              </a:rPr>
              <a:t>Streamline communications and messaging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0" kern="1200" dirty="0">
                <a:latin typeface="Trebuchet MS" panose="020B0603020202020204" pitchFamily="34" charset="0"/>
                <a:ea typeface="+mn-ea"/>
                <a:cs typeface="+mn-cs"/>
              </a:rPr>
              <a:t>Build employment brand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Trebuchet MS" panose="020B0603020202020204" pitchFamily="34" charset="0"/>
              </a:rPr>
              <a:t>Align university activities across the global org</a:t>
            </a:r>
            <a:endParaRPr lang="en-US" sz="1600" b="0" kern="1200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5374" y="2658031"/>
            <a:ext cx="2666629" cy="1231106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0" kern="1200" dirty="0">
                <a:latin typeface="Trebuchet MS" panose="020B0603020202020204" pitchFamily="34" charset="0"/>
                <a:ea typeface="+mn-ea"/>
                <a:cs typeface="+mn-cs"/>
              </a:rPr>
              <a:t>Identifying top talent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Trebuchet MS" panose="020B0603020202020204" pitchFamily="34" charset="0"/>
              </a:rPr>
              <a:t>Partnership with HR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0" kern="1200" dirty="0">
                <a:latin typeface="Trebuchet MS" panose="020B0603020202020204" pitchFamily="34" charset="0"/>
                <a:ea typeface="+mn-ea"/>
                <a:cs typeface="+mn-cs"/>
              </a:rPr>
              <a:t>Research projects and on-campus events</a:t>
            </a:r>
          </a:p>
        </p:txBody>
      </p:sp>
    </p:spTree>
    <p:extLst>
      <p:ext uri="{BB962C8B-B14F-4D97-AF65-F5344CB8AC3E}">
        <p14:creationId xmlns:p14="http://schemas.microsoft.com/office/powerpoint/2010/main" val="221409187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FIDENTIALITY LEVEL" val="a1946543-eadc-4060-9550-98c8329766f2"/>
</p:tagLst>
</file>

<file path=ppt/theme/theme1.xml><?xml version="1.0" encoding="utf-8"?>
<a:theme xmlns:a="http://schemas.openxmlformats.org/drawingml/2006/main" name="4x3W-v2 theme">
  <a:themeElements>
    <a:clrScheme name="Lam_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M theme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latin typeface="Trebuchet MS" pitchFamily="34" charset="0"/>
          </a:defRPr>
        </a:defPPr>
      </a:lstStyle>
    </a:spDef>
    <a:lnDef>
      <a:spPr>
        <a:ln w="28575">
          <a:solidFill>
            <a:schemeClr val="tx1">
              <a:lumMod val="65000"/>
              <a:lumOff val="3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600" b="0" kern="1200" dirty="0" smtClean="0">
            <a:latin typeface="Trebuchet MS" panose="020B0603020202020204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m_PPT_std-4x3W-v2" id="{F46ABC33-5B10-417C-9C5C-1A604C1EC95C}" vid="{8FFB7137-0D38-49A1-B3FC-B0E5CC487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1263</TotalTime>
  <Words>117</Words>
  <Application>Microsoft Office PowerPoint</Application>
  <PresentationFormat>On-screen Show (4:3)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맑은 고딕</vt:lpstr>
      <vt:lpstr>Arial</vt:lpstr>
      <vt:lpstr>Calibri</vt:lpstr>
      <vt:lpstr>Cambria</vt:lpstr>
      <vt:lpstr>Trebuchet MS</vt:lpstr>
      <vt:lpstr>Wingdings</vt:lpstr>
      <vt:lpstr>4x3W-v2 theme</vt:lpstr>
      <vt:lpstr>Lam Research Overview</vt:lpstr>
      <vt:lpstr>Strategic pillars of University Engagement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FDJDP Progress Report</dc:title>
  <dc:creator>Zhu, Zhongwei</dc:creator>
  <cp:lastModifiedBy>Schmidt, Jeff</cp:lastModifiedBy>
  <cp:revision>110</cp:revision>
  <dcterms:created xsi:type="dcterms:W3CDTF">2017-03-01T01:26:39Z</dcterms:created>
  <dcterms:modified xsi:type="dcterms:W3CDTF">2017-09-07T02:44:46Z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fidentiality Level">
    <vt:lpwstr>a1946543-eadc-4060-9550-98c8329766f2</vt:lpwstr>
  </property>
</Properties>
</file>